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66" r:id="rId4"/>
    <p:sldId id="265" r:id="rId5"/>
    <p:sldId id="263" r:id="rId6"/>
    <p:sldId id="267" r:id="rId7"/>
    <p:sldId id="268" r:id="rId8"/>
    <p:sldId id="269" r:id="rId9"/>
    <p:sldId id="275" r:id="rId10"/>
    <p:sldId id="271" r:id="rId11"/>
    <p:sldId id="270" r:id="rId12"/>
    <p:sldId id="276" r:id="rId13"/>
    <p:sldId id="274" r:id="rId14"/>
    <p:sldId id="277" r:id="rId15"/>
    <p:sldId id="273" r:id="rId16"/>
    <p:sldId id="278" r:id="rId17"/>
    <p:sldId id="272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4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6B1DFB-6C78-4863-AB02-DBCC90B76963}">
          <p14:sldIdLst>
            <p14:sldId id="256"/>
            <p14:sldId id="257"/>
            <p14:sldId id="266"/>
            <p14:sldId id="265"/>
            <p14:sldId id="263"/>
            <p14:sldId id="267"/>
            <p14:sldId id="268"/>
            <p14:sldId id="269"/>
            <p14:sldId id="275"/>
            <p14:sldId id="271"/>
            <p14:sldId id="270"/>
            <p14:sldId id="276"/>
            <p14:sldId id="274"/>
            <p14:sldId id="277"/>
            <p14:sldId id="273"/>
            <p14:sldId id="278"/>
            <p14:sldId id="272"/>
            <p14:sldId id="279"/>
            <p14:sldId id="280"/>
            <p14:sldId id="281"/>
            <p14:sldId id="282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E1E3A-E8DD-4C1B-918D-73D37108D8A6}" v="198" dt="2023-06-12T22:38:42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0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9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106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4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5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1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8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1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7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9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7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0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AED17-AA04-4F8F-992C-D97AA562ECC1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ED062-6C63-4AD2-B6E0-9FDAC6DCED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737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3008h\Desktop\SEMESTER_2\Analog%20electronic%20circuits\Project\2_TI_opamp_osc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8A90-4892-AAAB-EE49-513AB0990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95032"/>
            <a:ext cx="8791575" cy="1637522"/>
          </a:xfrm>
        </p:spPr>
        <p:txBody>
          <a:bodyPr>
            <a:normAutofit/>
          </a:bodyPr>
          <a:lstStyle/>
          <a:p>
            <a:pPr algn="ctr"/>
            <a:r>
              <a:rPr lang="en-IN" sz="4500" b="1" dirty="0">
                <a:solidFill>
                  <a:srgbClr val="FF0000"/>
                </a:solidFill>
              </a:rPr>
              <a:t>QUADRATURE DOWN OSCILLATOR</a:t>
            </a:r>
            <a:br>
              <a:rPr lang="en-IN" sz="4500" b="1" dirty="0">
                <a:solidFill>
                  <a:srgbClr val="FF0000"/>
                </a:solidFill>
              </a:rPr>
            </a:br>
            <a:r>
              <a:rPr lang="en-IN" sz="4500" b="1" dirty="0">
                <a:solidFill>
                  <a:srgbClr val="FF0000"/>
                </a:solidFill>
              </a:rPr>
              <a:t>(FINAL-report)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8FC60-301A-842C-2E20-C4B0E4FCC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1637522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>
                <a:solidFill>
                  <a:schemeClr val="tx1"/>
                </a:solidFill>
              </a:rPr>
              <a:t>A project by </a:t>
            </a:r>
          </a:p>
          <a:p>
            <a:r>
              <a:rPr lang="en-IN" dirty="0">
                <a:solidFill>
                  <a:schemeClr val="tx1"/>
                </a:solidFill>
              </a:rPr>
              <a:t>SAUMYA BALINA (2022102069) and HIMANI SHARMA(2022102032)</a:t>
            </a:r>
          </a:p>
        </p:txBody>
      </p:sp>
    </p:spTree>
    <p:extLst>
      <p:ext uri="{BB962C8B-B14F-4D97-AF65-F5344CB8AC3E}">
        <p14:creationId xmlns:p14="http://schemas.microsoft.com/office/powerpoint/2010/main" val="388228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2">
            <a:extLst>
              <a:ext uri="{FF2B5EF4-FFF2-40B4-BE49-F238E27FC236}">
                <a16:creationId xmlns:a16="http://schemas.microsoft.com/office/drawing/2014/main" id="{E61C8FFB-D7F6-4A1A-9D7E-2AFD6F78C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" name="Group 292">
            <a:extLst>
              <a:ext uri="{FF2B5EF4-FFF2-40B4-BE49-F238E27FC236}">
                <a16:creationId xmlns:a16="http://schemas.microsoft.com/office/drawing/2014/main" id="{B63FC8BF-EB08-477E-9DBC-241BD99A0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4" name="Rectangle 5">
              <a:extLst>
                <a:ext uri="{FF2B5EF4-FFF2-40B4-BE49-F238E27FC236}">
                  <a16:creationId xmlns:a16="http://schemas.microsoft.com/office/drawing/2014/main" id="{8B4A4BFD-A61E-4D20-8C0E-1444B51C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5" name="Freeform 6">
              <a:extLst>
                <a:ext uri="{FF2B5EF4-FFF2-40B4-BE49-F238E27FC236}">
                  <a16:creationId xmlns:a16="http://schemas.microsoft.com/office/drawing/2014/main" id="{7F6C34FD-95F6-48E6-89C2-F9D8DCA7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7">
              <a:extLst>
                <a:ext uri="{FF2B5EF4-FFF2-40B4-BE49-F238E27FC236}">
                  <a16:creationId xmlns:a16="http://schemas.microsoft.com/office/drawing/2014/main" id="{2803DEA3-2685-4A46-BBBE-832AFBC5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Rectangle 8">
              <a:extLst>
                <a:ext uri="{FF2B5EF4-FFF2-40B4-BE49-F238E27FC236}">
                  <a16:creationId xmlns:a16="http://schemas.microsoft.com/office/drawing/2014/main" id="{72E7229F-85ED-4F39-BA4C-F2303DEB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8" name="Freeform 9">
              <a:extLst>
                <a:ext uri="{FF2B5EF4-FFF2-40B4-BE49-F238E27FC236}">
                  <a16:creationId xmlns:a16="http://schemas.microsoft.com/office/drawing/2014/main" id="{DDE59082-72C3-4961-81F1-27AE03FA7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0">
              <a:extLst>
                <a:ext uri="{FF2B5EF4-FFF2-40B4-BE49-F238E27FC236}">
                  <a16:creationId xmlns:a16="http://schemas.microsoft.com/office/drawing/2014/main" id="{6E6345B3-D7A3-4ED8-B131-A2B0201C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11">
              <a:extLst>
                <a:ext uri="{FF2B5EF4-FFF2-40B4-BE49-F238E27FC236}">
                  <a16:creationId xmlns:a16="http://schemas.microsoft.com/office/drawing/2014/main" id="{119230C3-190A-4D7D-B8EE-9D271ED85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2">
              <a:extLst>
                <a:ext uri="{FF2B5EF4-FFF2-40B4-BE49-F238E27FC236}">
                  <a16:creationId xmlns:a16="http://schemas.microsoft.com/office/drawing/2014/main" id="{013AB612-4DA5-4EF0-B438-3879A521A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3">
              <a:extLst>
                <a:ext uri="{FF2B5EF4-FFF2-40B4-BE49-F238E27FC236}">
                  <a16:creationId xmlns:a16="http://schemas.microsoft.com/office/drawing/2014/main" id="{D0E3A33A-F799-4D9C-A950-E5252ECA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4">
              <a:extLst>
                <a:ext uri="{FF2B5EF4-FFF2-40B4-BE49-F238E27FC236}">
                  <a16:creationId xmlns:a16="http://schemas.microsoft.com/office/drawing/2014/main" id="{7584990C-77E8-44D5-9ABF-1A693681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5">
              <a:extLst>
                <a:ext uri="{FF2B5EF4-FFF2-40B4-BE49-F238E27FC236}">
                  <a16:creationId xmlns:a16="http://schemas.microsoft.com/office/drawing/2014/main" id="{0BD264AC-126B-4091-A113-25AE5600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6">
              <a:extLst>
                <a:ext uri="{FF2B5EF4-FFF2-40B4-BE49-F238E27FC236}">
                  <a16:creationId xmlns:a16="http://schemas.microsoft.com/office/drawing/2014/main" id="{EE0AD60A-A7CB-492F-8A32-4ADFC2A51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7">
              <a:extLst>
                <a:ext uri="{FF2B5EF4-FFF2-40B4-BE49-F238E27FC236}">
                  <a16:creationId xmlns:a16="http://schemas.microsoft.com/office/drawing/2014/main" id="{472BE961-C309-4F29-92A0-78F730583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8">
              <a:extLst>
                <a:ext uri="{FF2B5EF4-FFF2-40B4-BE49-F238E27FC236}">
                  <a16:creationId xmlns:a16="http://schemas.microsoft.com/office/drawing/2014/main" id="{BAC3F0D7-5E24-4F95-B091-C4C884E3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9">
              <a:extLst>
                <a:ext uri="{FF2B5EF4-FFF2-40B4-BE49-F238E27FC236}">
                  <a16:creationId xmlns:a16="http://schemas.microsoft.com/office/drawing/2014/main" id="{D7FFB211-F2F7-4444-99AD-67B6A2257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0">
              <a:extLst>
                <a:ext uri="{FF2B5EF4-FFF2-40B4-BE49-F238E27FC236}">
                  <a16:creationId xmlns:a16="http://schemas.microsoft.com/office/drawing/2014/main" id="{E7D22BFF-69DE-4C26-959E-38007D8B8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21">
              <a:extLst>
                <a:ext uri="{FF2B5EF4-FFF2-40B4-BE49-F238E27FC236}">
                  <a16:creationId xmlns:a16="http://schemas.microsoft.com/office/drawing/2014/main" id="{BF131BB9-B84F-4EB4-BEE0-D3491486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2">
              <a:extLst>
                <a:ext uri="{FF2B5EF4-FFF2-40B4-BE49-F238E27FC236}">
                  <a16:creationId xmlns:a16="http://schemas.microsoft.com/office/drawing/2014/main" id="{1BF1979E-49E6-425A-B362-310EA3833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3">
              <a:extLst>
                <a:ext uri="{FF2B5EF4-FFF2-40B4-BE49-F238E27FC236}">
                  <a16:creationId xmlns:a16="http://schemas.microsoft.com/office/drawing/2014/main" id="{EE0FC7A6-C966-4F65-916C-AFBE2A44F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4">
              <a:extLst>
                <a:ext uri="{FF2B5EF4-FFF2-40B4-BE49-F238E27FC236}">
                  <a16:creationId xmlns:a16="http://schemas.microsoft.com/office/drawing/2014/main" id="{A7FE8DB7-4322-40FC-9892-30BBC0E0B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5">
              <a:extLst>
                <a:ext uri="{FF2B5EF4-FFF2-40B4-BE49-F238E27FC236}">
                  <a16:creationId xmlns:a16="http://schemas.microsoft.com/office/drawing/2014/main" id="{7F69C2A1-E8E6-4C6C-B341-2C52E8D9E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6">
              <a:extLst>
                <a:ext uri="{FF2B5EF4-FFF2-40B4-BE49-F238E27FC236}">
                  <a16:creationId xmlns:a16="http://schemas.microsoft.com/office/drawing/2014/main" id="{0F1BFC80-2254-492D-B5E5-53576115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7">
              <a:extLst>
                <a:ext uri="{FF2B5EF4-FFF2-40B4-BE49-F238E27FC236}">
                  <a16:creationId xmlns:a16="http://schemas.microsoft.com/office/drawing/2014/main" id="{369B0736-D8B9-4EC4-B1C8-AA8731D16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8">
              <a:extLst>
                <a:ext uri="{FF2B5EF4-FFF2-40B4-BE49-F238E27FC236}">
                  <a16:creationId xmlns:a16="http://schemas.microsoft.com/office/drawing/2014/main" id="{36C2B0A7-3EE7-4890-8E4B-B59086A2B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9">
              <a:extLst>
                <a:ext uri="{FF2B5EF4-FFF2-40B4-BE49-F238E27FC236}">
                  <a16:creationId xmlns:a16="http://schemas.microsoft.com/office/drawing/2014/main" id="{CD3E4BAA-64B6-4059-9B0B-83114CB3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0">
              <a:extLst>
                <a:ext uri="{FF2B5EF4-FFF2-40B4-BE49-F238E27FC236}">
                  <a16:creationId xmlns:a16="http://schemas.microsoft.com/office/drawing/2014/main" id="{2E1F2D13-EB97-48F7-BEEF-405E0C5C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31">
              <a:extLst>
                <a:ext uri="{FF2B5EF4-FFF2-40B4-BE49-F238E27FC236}">
                  <a16:creationId xmlns:a16="http://schemas.microsoft.com/office/drawing/2014/main" id="{A209EE56-61E9-4B41-B896-BB9D95FA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2">
              <a:extLst>
                <a:ext uri="{FF2B5EF4-FFF2-40B4-BE49-F238E27FC236}">
                  <a16:creationId xmlns:a16="http://schemas.microsoft.com/office/drawing/2014/main" id="{4081C9A3-54DF-4ED1-97B9-04FFD6F4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Rectangle 33">
              <a:extLst>
                <a:ext uri="{FF2B5EF4-FFF2-40B4-BE49-F238E27FC236}">
                  <a16:creationId xmlns:a16="http://schemas.microsoft.com/office/drawing/2014/main" id="{7C4B8CBC-248B-41F3-AB7E-301A5455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3" name="Freeform 34">
              <a:extLst>
                <a:ext uri="{FF2B5EF4-FFF2-40B4-BE49-F238E27FC236}">
                  <a16:creationId xmlns:a16="http://schemas.microsoft.com/office/drawing/2014/main" id="{B5FB4B92-D64C-471B-80B8-97FC372DF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35">
              <a:extLst>
                <a:ext uri="{FF2B5EF4-FFF2-40B4-BE49-F238E27FC236}">
                  <a16:creationId xmlns:a16="http://schemas.microsoft.com/office/drawing/2014/main" id="{78686756-7B93-470E-A1B0-60E46D81C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36">
              <a:extLst>
                <a:ext uri="{FF2B5EF4-FFF2-40B4-BE49-F238E27FC236}">
                  <a16:creationId xmlns:a16="http://schemas.microsoft.com/office/drawing/2014/main" id="{D918D4D4-1175-409D-BF95-B62D9060A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7">
              <a:extLst>
                <a:ext uri="{FF2B5EF4-FFF2-40B4-BE49-F238E27FC236}">
                  <a16:creationId xmlns:a16="http://schemas.microsoft.com/office/drawing/2014/main" id="{29851EE5-64A7-43A8-8A7C-814C5E469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8">
              <a:extLst>
                <a:ext uri="{FF2B5EF4-FFF2-40B4-BE49-F238E27FC236}">
                  <a16:creationId xmlns:a16="http://schemas.microsoft.com/office/drawing/2014/main" id="{4390DAD0-CE3B-44A3-AE9A-C88588382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9">
              <a:extLst>
                <a:ext uri="{FF2B5EF4-FFF2-40B4-BE49-F238E27FC236}">
                  <a16:creationId xmlns:a16="http://schemas.microsoft.com/office/drawing/2014/main" id="{641568AB-9F6E-4180-84A3-41FF97558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0">
              <a:extLst>
                <a:ext uri="{FF2B5EF4-FFF2-40B4-BE49-F238E27FC236}">
                  <a16:creationId xmlns:a16="http://schemas.microsoft.com/office/drawing/2014/main" id="{465141B8-FB60-4B2E-BEDD-512F23A63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41">
              <a:extLst>
                <a:ext uri="{FF2B5EF4-FFF2-40B4-BE49-F238E27FC236}">
                  <a16:creationId xmlns:a16="http://schemas.microsoft.com/office/drawing/2014/main" id="{49458B2E-DE0D-4C65-982E-7BA7E9BF1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2">
              <a:extLst>
                <a:ext uri="{FF2B5EF4-FFF2-40B4-BE49-F238E27FC236}">
                  <a16:creationId xmlns:a16="http://schemas.microsoft.com/office/drawing/2014/main" id="{9415C78B-E872-4721-BE4A-FA7DEA6EA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3">
              <a:extLst>
                <a:ext uri="{FF2B5EF4-FFF2-40B4-BE49-F238E27FC236}">
                  <a16:creationId xmlns:a16="http://schemas.microsoft.com/office/drawing/2014/main" id="{520A0AE2-A5C2-402A-9306-2A07B441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4">
              <a:extLst>
                <a:ext uri="{FF2B5EF4-FFF2-40B4-BE49-F238E27FC236}">
                  <a16:creationId xmlns:a16="http://schemas.microsoft.com/office/drawing/2014/main" id="{E6ADFEAC-7594-4FC3-8BE2-320A6621C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Rectangle 45">
              <a:extLst>
                <a:ext uri="{FF2B5EF4-FFF2-40B4-BE49-F238E27FC236}">
                  <a16:creationId xmlns:a16="http://schemas.microsoft.com/office/drawing/2014/main" id="{810D6E3C-3FC8-4321-963C-1FD85ECBC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46">
              <a:extLst>
                <a:ext uri="{FF2B5EF4-FFF2-40B4-BE49-F238E27FC236}">
                  <a16:creationId xmlns:a16="http://schemas.microsoft.com/office/drawing/2014/main" id="{F0CD2158-DC95-4CD4-8DDB-C76CCEC1D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47">
              <a:extLst>
                <a:ext uri="{FF2B5EF4-FFF2-40B4-BE49-F238E27FC236}">
                  <a16:creationId xmlns:a16="http://schemas.microsoft.com/office/drawing/2014/main" id="{C4198508-7F88-42B8-8ADC-72374FFC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48">
              <a:extLst>
                <a:ext uri="{FF2B5EF4-FFF2-40B4-BE49-F238E27FC236}">
                  <a16:creationId xmlns:a16="http://schemas.microsoft.com/office/drawing/2014/main" id="{67A57D3B-9539-4ABF-AF4D-3CE3766B0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9">
              <a:extLst>
                <a:ext uri="{FF2B5EF4-FFF2-40B4-BE49-F238E27FC236}">
                  <a16:creationId xmlns:a16="http://schemas.microsoft.com/office/drawing/2014/main" id="{DABE98C2-0378-4194-B6F7-F439CDA3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50">
              <a:extLst>
                <a:ext uri="{FF2B5EF4-FFF2-40B4-BE49-F238E27FC236}">
                  <a16:creationId xmlns:a16="http://schemas.microsoft.com/office/drawing/2014/main" id="{9A92F229-E7B2-4C3D-96D0-64FDBCE8E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51">
              <a:extLst>
                <a:ext uri="{FF2B5EF4-FFF2-40B4-BE49-F238E27FC236}">
                  <a16:creationId xmlns:a16="http://schemas.microsoft.com/office/drawing/2014/main" id="{8667BBE3-48F3-4158-AD52-4DD694DE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2">
              <a:extLst>
                <a:ext uri="{FF2B5EF4-FFF2-40B4-BE49-F238E27FC236}">
                  <a16:creationId xmlns:a16="http://schemas.microsoft.com/office/drawing/2014/main" id="{FAA0C439-D89A-4C11-8C80-1EB33DF67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3">
              <a:extLst>
                <a:ext uri="{FF2B5EF4-FFF2-40B4-BE49-F238E27FC236}">
                  <a16:creationId xmlns:a16="http://schemas.microsoft.com/office/drawing/2014/main" id="{B0189034-43EC-4EBF-AD59-D458DC262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4">
              <a:extLst>
                <a:ext uri="{FF2B5EF4-FFF2-40B4-BE49-F238E27FC236}">
                  <a16:creationId xmlns:a16="http://schemas.microsoft.com/office/drawing/2014/main" id="{1196CB4F-95EF-48A8-84AC-C87B3994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5">
              <a:extLst>
                <a:ext uri="{FF2B5EF4-FFF2-40B4-BE49-F238E27FC236}">
                  <a16:creationId xmlns:a16="http://schemas.microsoft.com/office/drawing/2014/main" id="{9B2E7C2A-8E95-4BA2-95B3-F94A6189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6">
              <a:extLst>
                <a:ext uri="{FF2B5EF4-FFF2-40B4-BE49-F238E27FC236}">
                  <a16:creationId xmlns:a16="http://schemas.microsoft.com/office/drawing/2014/main" id="{E439DF20-C773-4299-9648-61C33CDBC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7">
              <a:extLst>
                <a:ext uri="{FF2B5EF4-FFF2-40B4-BE49-F238E27FC236}">
                  <a16:creationId xmlns:a16="http://schemas.microsoft.com/office/drawing/2014/main" id="{6AE94AB4-284F-4574-8B8F-C02501A68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8">
              <a:extLst>
                <a:ext uri="{FF2B5EF4-FFF2-40B4-BE49-F238E27FC236}">
                  <a16:creationId xmlns:a16="http://schemas.microsoft.com/office/drawing/2014/main" id="{15FFBF6C-ADFD-4411-9650-C5FF5D917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2" name="Group 348">
            <a:extLst>
              <a:ext uri="{FF2B5EF4-FFF2-40B4-BE49-F238E27FC236}">
                <a16:creationId xmlns:a16="http://schemas.microsoft.com/office/drawing/2014/main" id="{0B43EF72-B9DE-4D9A-85FC-7EDC17F0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0" name="Rectangle 349">
              <a:extLst>
                <a:ext uri="{FF2B5EF4-FFF2-40B4-BE49-F238E27FC236}">
                  <a16:creationId xmlns:a16="http://schemas.microsoft.com/office/drawing/2014/main" id="{ABD7817B-3B52-4C1C-A08D-1A13644D8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4" name="Picture 2">
              <a:extLst>
                <a:ext uri="{FF2B5EF4-FFF2-40B4-BE49-F238E27FC236}">
                  <a16:creationId xmlns:a16="http://schemas.microsoft.com/office/drawing/2014/main" id="{E8D9D17D-CB1D-4C5F-811E-57477F7A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A picture containing electronics, cable, electronic engineering, electrical wiring&#10;&#10;Description automatically generated">
            <a:extLst>
              <a:ext uri="{FF2B5EF4-FFF2-40B4-BE49-F238E27FC236}">
                <a16:creationId xmlns:a16="http://schemas.microsoft.com/office/drawing/2014/main" id="{2F275C66-F979-C0B5-AFED-A44BA59A6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3" r="-2" b="-2"/>
          <a:stretch/>
        </p:blipFill>
        <p:spPr>
          <a:xfrm>
            <a:off x="-32006" y="-30161"/>
            <a:ext cx="3041903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grpSp>
        <p:nvGrpSpPr>
          <p:cNvPr id="416" name="Group 352">
            <a:extLst>
              <a:ext uri="{FF2B5EF4-FFF2-40B4-BE49-F238E27FC236}">
                <a16:creationId xmlns:a16="http://schemas.microsoft.com/office/drawing/2014/main" id="{DC7AC5CD-39A4-4476-88C9-416F374AB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4" name="Rectangle 5">
              <a:extLst>
                <a:ext uri="{FF2B5EF4-FFF2-40B4-BE49-F238E27FC236}">
                  <a16:creationId xmlns:a16="http://schemas.microsoft.com/office/drawing/2014/main" id="{0A87A6E7-230B-427C-B3A5-9E1BE1BBF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8" name="Freeform 6">
              <a:extLst>
                <a:ext uri="{FF2B5EF4-FFF2-40B4-BE49-F238E27FC236}">
                  <a16:creationId xmlns:a16="http://schemas.microsoft.com/office/drawing/2014/main" id="{32899FF7-9FFB-43A2-A8C5-A34B35639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7">
              <a:extLst>
                <a:ext uri="{FF2B5EF4-FFF2-40B4-BE49-F238E27FC236}">
                  <a16:creationId xmlns:a16="http://schemas.microsoft.com/office/drawing/2014/main" id="{144EBC48-8979-48C0-9576-78B3462DB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Rectangle 8">
              <a:extLst>
                <a:ext uri="{FF2B5EF4-FFF2-40B4-BE49-F238E27FC236}">
                  <a16:creationId xmlns:a16="http://schemas.microsoft.com/office/drawing/2014/main" id="{AB81B078-AB13-43F2-924E-96D7256C7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8" name="Freeform 9">
              <a:extLst>
                <a:ext uri="{FF2B5EF4-FFF2-40B4-BE49-F238E27FC236}">
                  <a16:creationId xmlns:a16="http://schemas.microsoft.com/office/drawing/2014/main" id="{55183CE0-FEC4-4D8F-BBD5-BE5A9131A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0">
              <a:extLst>
                <a:ext uri="{FF2B5EF4-FFF2-40B4-BE49-F238E27FC236}">
                  <a16:creationId xmlns:a16="http://schemas.microsoft.com/office/drawing/2014/main" id="{E82A943A-8215-4C2B-AE84-DC5A0D9D1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1">
              <a:extLst>
                <a:ext uri="{FF2B5EF4-FFF2-40B4-BE49-F238E27FC236}">
                  <a16:creationId xmlns:a16="http://schemas.microsoft.com/office/drawing/2014/main" id="{E399794F-8981-4C84-AD99-C2451BA65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2">
              <a:extLst>
                <a:ext uri="{FF2B5EF4-FFF2-40B4-BE49-F238E27FC236}">
                  <a16:creationId xmlns:a16="http://schemas.microsoft.com/office/drawing/2014/main" id="{74B11C69-EFAF-4C01-841F-D63F5946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3">
              <a:extLst>
                <a:ext uri="{FF2B5EF4-FFF2-40B4-BE49-F238E27FC236}">
                  <a16:creationId xmlns:a16="http://schemas.microsoft.com/office/drawing/2014/main" id="{6E12C37F-5CCA-4E86-9C52-FADC30857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4">
              <a:extLst>
                <a:ext uri="{FF2B5EF4-FFF2-40B4-BE49-F238E27FC236}">
                  <a16:creationId xmlns:a16="http://schemas.microsoft.com/office/drawing/2014/main" id="{8CD30172-3F99-4017-9ABB-FC25E3D3F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5">
              <a:extLst>
                <a:ext uri="{FF2B5EF4-FFF2-40B4-BE49-F238E27FC236}">
                  <a16:creationId xmlns:a16="http://schemas.microsoft.com/office/drawing/2014/main" id="{D44DAE71-AF59-449C-BE22-44292391D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6">
              <a:extLst>
                <a:ext uri="{FF2B5EF4-FFF2-40B4-BE49-F238E27FC236}">
                  <a16:creationId xmlns:a16="http://schemas.microsoft.com/office/drawing/2014/main" id="{703F8731-4A2B-483F-9220-CC7B78722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7">
              <a:extLst>
                <a:ext uri="{FF2B5EF4-FFF2-40B4-BE49-F238E27FC236}">
                  <a16:creationId xmlns:a16="http://schemas.microsoft.com/office/drawing/2014/main" id="{F6F2FEC4-56F4-4A23-ACF1-D4B9C8625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8">
              <a:extLst>
                <a:ext uri="{FF2B5EF4-FFF2-40B4-BE49-F238E27FC236}">
                  <a16:creationId xmlns:a16="http://schemas.microsoft.com/office/drawing/2014/main" id="{C864C413-76D1-42AE-8431-766749DFC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9">
              <a:extLst>
                <a:ext uri="{FF2B5EF4-FFF2-40B4-BE49-F238E27FC236}">
                  <a16:creationId xmlns:a16="http://schemas.microsoft.com/office/drawing/2014/main" id="{0BCD16BC-A466-4519-842A-6ACE65B2B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0">
              <a:extLst>
                <a:ext uri="{FF2B5EF4-FFF2-40B4-BE49-F238E27FC236}">
                  <a16:creationId xmlns:a16="http://schemas.microsoft.com/office/drawing/2014/main" id="{4CDE7617-D3C3-44AB-9B9B-86202BB44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1">
              <a:extLst>
                <a:ext uri="{FF2B5EF4-FFF2-40B4-BE49-F238E27FC236}">
                  <a16:creationId xmlns:a16="http://schemas.microsoft.com/office/drawing/2014/main" id="{0556932F-99BF-47B7-A043-79220835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2">
              <a:extLst>
                <a:ext uri="{FF2B5EF4-FFF2-40B4-BE49-F238E27FC236}">
                  <a16:creationId xmlns:a16="http://schemas.microsoft.com/office/drawing/2014/main" id="{8D9605CE-0911-47B5-AC6B-ABD8F418D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3">
              <a:extLst>
                <a:ext uri="{FF2B5EF4-FFF2-40B4-BE49-F238E27FC236}">
                  <a16:creationId xmlns:a16="http://schemas.microsoft.com/office/drawing/2014/main" id="{485DFD34-8A68-4581-B3F7-6790AEB3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4">
              <a:extLst>
                <a:ext uri="{FF2B5EF4-FFF2-40B4-BE49-F238E27FC236}">
                  <a16:creationId xmlns:a16="http://schemas.microsoft.com/office/drawing/2014/main" id="{F3936607-DC80-420B-A409-139C76B73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5">
              <a:extLst>
                <a:ext uri="{FF2B5EF4-FFF2-40B4-BE49-F238E27FC236}">
                  <a16:creationId xmlns:a16="http://schemas.microsoft.com/office/drawing/2014/main" id="{F0314CEB-2A36-4F71-B42F-CFBECB9A5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6">
              <a:extLst>
                <a:ext uri="{FF2B5EF4-FFF2-40B4-BE49-F238E27FC236}">
                  <a16:creationId xmlns:a16="http://schemas.microsoft.com/office/drawing/2014/main" id="{64B8F19D-3903-4F01-A6BB-22F62A65A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7">
              <a:extLst>
                <a:ext uri="{FF2B5EF4-FFF2-40B4-BE49-F238E27FC236}">
                  <a16:creationId xmlns:a16="http://schemas.microsoft.com/office/drawing/2014/main" id="{BE82BCB2-6732-44E8-808B-C6525701E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8">
              <a:extLst>
                <a:ext uri="{FF2B5EF4-FFF2-40B4-BE49-F238E27FC236}">
                  <a16:creationId xmlns:a16="http://schemas.microsoft.com/office/drawing/2014/main" id="{6FE83664-9B89-4C82-ADA8-B11989BE8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9">
              <a:extLst>
                <a:ext uri="{FF2B5EF4-FFF2-40B4-BE49-F238E27FC236}">
                  <a16:creationId xmlns:a16="http://schemas.microsoft.com/office/drawing/2014/main" id="{C41379DC-9175-41E1-A5C1-480A7678F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30">
              <a:extLst>
                <a:ext uri="{FF2B5EF4-FFF2-40B4-BE49-F238E27FC236}">
                  <a16:creationId xmlns:a16="http://schemas.microsoft.com/office/drawing/2014/main" id="{CC0DC57D-06AB-4CB0-ADE4-B7936A0DF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31">
              <a:extLst>
                <a:ext uri="{FF2B5EF4-FFF2-40B4-BE49-F238E27FC236}">
                  <a16:creationId xmlns:a16="http://schemas.microsoft.com/office/drawing/2014/main" id="{B13A507B-6F79-4774-9919-1D79D87F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2">
              <a:extLst>
                <a:ext uri="{FF2B5EF4-FFF2-40B4-BE49-F238E27FC236}">
                  <a16:creationId xmlns:a16="http://schemas.microsoft.com/office/drawing/2014/main" id="{4E9730C5-2F5D-4014-91DA-DB243821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Rectangle 33">
              <a:extLst>
                <a:ext uri="{FF2B5EF4-FFF2-40B4-BE49-F238E27FC236}">
                  <a16:creationId xmlns:a16="http://schemas.microsoft.com/office/drawing/2014/main" id="{F0E8CBEB-342F-4828-93EE-94A2E7B4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3" name="Freeform 34">
              <a:extLst>
                <a:ext uri="{FF2B5EF4-FFF2-40B4-BE49-F238E27FC236}">
                  <a16:creationId xmlns:a16="http://schemas.microsoft.com/office/drawing/2014/main" id="{E35CC9A9-A8F1-4528-8A01-2D94A23E0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5">
              <a:extLst>
                <a:ext uri="{FF2B5EF4-FFF2-40B4-BE49-F238E27FC236}">
                  <a16:creationId xmlns:a16="http://schemas.microsoft.com/office/drawing/2014/main" id="{4CE6A5BB-7A5C-4FA9-88C6-F3C0AFC05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6">
              <a:extLst>
                <a:ext uri="{FF2B5EF4-FFF2-40B4-BE49-F238E27FC236}">
                  <a16:creationId xmlns:a16="http://schemas.microsoft.com/office/drawing/2014/main" id="{FDA68049-C154-4F50-9A12-0C0A9CDB5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7">
              <a:extLst>
                <a:ext uri="{FF2B5EF4-FFF2-40B4-BE49-F238E27FC236}">
                  <a16:creationId xmlns:a16="http://schemas.microsoft.com/office/drawing/2014/main" id="{091B0D39-A0AD-4178-B25A-88DB238C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8">
              <a:extLst>
                <a:ext uri="{FF2B5EF4-FFF2-40B4-BE49-F238E27FC236}">
                  <a16:creationId xmlns:a16="http://schemas.microsoft.com/office/drawing/2014/main" id="{7BB02225-A5AC-4C0F-AC4A-6E54F076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9">
              <a:extLst>
                <a:ext uri="{FF2B5EF4-FFF2-40B4-BE49-F238E27FC236}">
                  <a16:creationId xmlns:a16="http://schemas.microsoft.com/office/drawing/2014/main" id="{3E0F7640-105A-48C0-B402-A948120AA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40">
              <a:extLst>
                <a:ext uri="{FF2B5EF4-FFF2-40B4-BE49-F238E27FC236}">
                  <a16:creationId xmlns:a16="http://schemas.microsoft.com/office/drawing/2014/main" id="{C4B22E25-FCC7-4AA1-818E-D52FDED9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1">
              <a:extLst>
                <a:ext uri="{FF2B5EF4-FFF2-40B4-BE49-F238E27FC236}">
                  <a16:creationId xmlns:a16="http://schemas.microsoft.com/office/drawing/2014/main" id="{4CDF5732-A4A3-42F7-90D8-AE64E9187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2">
              <a:extLst>
                <a:ext uri="{FF2B5EF4-FFF2-40B4-BE49-F238E27FC236}">
                  <a16:creationId xmlns:a16="http://schemas.microsoft.com/office/drawing/2014/main" id="{7E6BF6AB-D748-44D6-B13B-96A0BA87B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3">
              <a:extLst>
                <a:ext uri="{FF2B5EF4-FFF2-40B4-BE49-F238E27FC236}">
                  <a16:creationId xmlns:a16="http://schemas.microsoft.com/office/drawing/2014/main" id="{5AB1F905-DF4A-44CD-BDC1-137CE5F10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4">
              <a:extLst>
                <a:ext uri="{FF2B5EF4-FFF2-40B4-BE49-F238E27FC236}">
                  <a16:creationId xmlns:a16="http://schemas.microsoft.com/office/drawing/2014/main" id="{1CF4CA70-25E3-4DE1-B78A-03225883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Rectangle 45">
              <a:extLst>
                <a:ext uri="{FF2B5EF4-FFF2-40B4-BE49-F238E27FC236}">
                  <a16:creationId xmlns:a16="http://schemas.microsoft.com/office/drawing/2014/main" id="{E99D00CF-DDF2-471B-BE93-D6F606D18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BD6E809D-17A8-4D4C-9CB7-CAB6382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47">
              <a:extLst>
                <a:ext uri="{FF2B5EF4-FFF2-40B4-BE49-F238E27FC236}">
                  <a16:creationId xmlns:a16="http://schemas.microsoft.com/office/drawing/2014/main" id="{1C6F0468-FA40-44F7-AD39-8A6A21A69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48">
              <a:extLst>
                <a:ext uri="{FF2B5EF4-FFF2-40B4-BE49-F238E27FC236}">
                  <a16:creationId xmlns:a16="http://schemas.microsoft.com/office/drawing/2014/main" id="{15EBD714-DD6C-46CB-859F-8C8E4459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9">
              <a:extLst>
                <a:ext uri="{FF2B5EF4-FFF2-40B4-BE49-F238E27FC236}">
                  <a16:creationId xmlns:a16="http://schemas.microsoft.com/office/drawing/2014/main" id="{D1C44858-AFDF-45F0-B7C8-C1DA96D6C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0">
              <a:extLst>
                <a:ext uri="{FF2B5EF4-FFF2-40B4-BE49-F238E27FC236}">
                  <a16:creationId xmlns:a16="http://schemas.microsoft.com/office/drawing/2014/main" id="{B7558B51-F288-4F68-8CB8-26632791C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1">
              <a:extLst>
                <a:ext uri="{FF2B5EF4-FFF2-40B4-BE49-F238E27FC236}">
                  <a16:creationId xmlns:a16="http://schemas.microsoft.com/office/drawing/2014/main" id="{F2F4390E-E7EF-49FD-9C98-459C7A94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2">
              <a:extLst>
                <a:ext uri="{FF2B5EF4-FFF2-40B4-BE49-F238E27FC236}">
                  <a16:creationId xmlns:a16="http://schemas.microsoft.com/office/drawing/2014/main" id="{2EB063F3-C989-4AD7-83CA-DD34C5412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3">
              <a:extLst>
                <a:ext uri="{FF2B5EF4-FFF2-40B4-BE49-F238E27FC236}">
                  <a16:creationId xmlns:a16="http://schemas.microsoft.com/office/drawing/2014/main" id="{1AFD8447-FF31-4FC1-A890-A2D6AAD9A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4">
              <a:extLst>
                <a:ext uri="{FF2B5EF4-FFF2-40B4-BE49-F238E27FC236}">
                  <a16:creationId xmlns:a16="http://schemas.microsoft.com/office/drawing/2014/main" id="{CCDC9CF6-BB40-4DDA-B68A-F4D195B7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5">
              <a:extLst>
                <a:ext uri="{FF2B5EF4-FFF2-40B4-BE49-F238E27FC236}">
                  <a16:creationId xmlns:a16="http://schemas.microsoft.com/office/drawing/2014/main" id="{BA2C31BD-051B-41F7-91B7-86C57D04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6">
              <a:extLst>
                <a:ext uri="{FF2B5EF4-FFF2-40B4-BE49-F238E27FC236}">
                  <a16:creationId xmlns:a16="http://schemas.microsoft.com/office/drawing/2014/main" id="{213D092D-637F-4C6D-96D9-DBD6B9F1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7">
              <a:extLst>
                <a:ext uri="{FF2B5EF4-FFF2-40B4-BE49-F238E27FC236}">
                  <a16:creationId xmlns:a16="http://schemas.microsoft.com/office/drawing/2014/main" id="{797844E7-4C46-46BA-A18B-645AB849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8">
              <a:extLst>
                <a:ext uri="{FF2B5EF4-FFF2-40B4-BE49-F238E27FC236}">
                  <a16:creationId xmlns:a16="http://schemas.microsoft.com/office/drawing/2014/main" id="{0E55FC7C-0F7F-4B4B-9956-C37F2BC02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98k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Lab Experiment</a:t>
            </a:r>
          </a:p>
        </p:txBody>
      </p:sp>
      <p:pic>
        <p:nvPicPr>
          <p:cNvPr id="5" name="Picture 4" descr="A picture containing text, screenshot, multimedia software&#10;&#10;Description automatically generated">
            <a:extLst>
              <a:ext uri="{FF2B5EF4-FFF2-40B4-BE49-F238E27FC236}">
                <a16:creationId xmlns:a16="http://schemas.microsoft.com/office/drawing/2014/main" id="{2B704433-8E71-6E9E-0CCD-A82DA236DC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r="10866" b="1"/>
          <a:stretch/>
        </p:blipFill>
        <p:spPr>
          <a:xfrm>
            <a:off x="3071809" y="-28732"/>
            <a:ext cx="4753142" cy="3493340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0A49622-565B-4F99-9429-E456C490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B586B268-10A7-4289-BBA2-8231726C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4422" y="3429000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52340F48-07FD-414B-8ECA-90D7D2A26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459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1F07D3BB-A879-40F4-A15D-E431F5B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B04C702-C4CF-4E49-B2E8-6A5A537EA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EA93FFBF-33AA-463B-8C36-079DFF45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3">
              <a:extLst>
                <a:ext uri="{FF2B5EF4-FFF2-40B4-BE49-F238E27FC236}">
                  <a16:creationId xmlns:a16="http://schemas.microsoft.com/office/drawing/2014/main" id="{CB707A10-E57F-4413-9787-48B431898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4">
              <a:extLst>
                <a:ext uri="{FF2B5EF4-FFF2-40B4-BE49-F238E27FC236}">
                  <a16:creationId xmlns:a16="http://schemas.microsoft.com/office/drawing/2014/main" id="{977C43FC-C51B-4B2E-948F-F4B75BAFD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35">
              <a:extLst>
                <a:ext uri="{FF2B5EF4-FFF2-40B4-BE49-F238E27FC236}">
                  <a16:creationId xmlns:a16="http://schemas.microsoft.com/office/drawing/2014/main" id="{61B9E857-935E-4F7B-9489-22C8BA362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6">
              <a:extLst>
                <a:ext uri="{FF2B5EF4-FFF2-40B4-BE49-F238E27FC236}">
                  <a16:creationId xmlns:a16="http://schemas.microsoft.com/office/drawing/2014/main" id="{DF0631B9-AB82-40C7-A49C-4418017DD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7">
              <a:extLst>
                <a:ext uri="{FF2B5EF4-FFF2-40B4-BE49-F238E27FC236}">
                  <a16:creationId xmlns:a16="http://schemas.microsoft.com/office/drawing/2014/main" id="{13503EC9-8EC5-4C63-9DB9-63107C82A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38">
              <a:extLst>
                <a:ext uri="{FF2B5EF4-FFF2-40B4-BE49-F238E27FC236}">
                  <a16:creationId xmlns:a16="http://schemas.microsoft.com/office/drawing/2014/main" id="{C0762DD9-6946-4584-9FF9-A378CE08E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39">
              <a:extLst>
                <a:ext uri="{FF2B5EF4-FFF2-40B4-BE49-F238E27FC236}">
                  <a16:creationId xmlns:a16="http://schemas.microsoft.com/office/drawing/2014/main" id="{5836FAE7-75EB-4F74-94B6-9318F1AFF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Freeform 40">
              <a:extLst>
                <a:ext uri="{FF2B5EF4-FFF2-40B4-BE49-F238E27FC236}">
                  <a16:creationId xmlns:a16="http://schemas.microsoft.com/office/drawing/2014/main" id="{123AEBE1-F18B-4B86-A70E-CDD0D0D07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7" name="Rectangle 41">
              <a:extLst>
                <a:ext uri="{FF2B5EF4-FFF2-40B4-BE49-F238E27FC236}">
                  <a16:creationId xmlns:a16="http://schemas.microsoft.com/office/drawing/2014/main" id="{A84C80D4-EDDA-4FBB-8995-DED577578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0FA50EE-4FEC-7350-70D5-B9E208BE4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25" y="3422539"/>
            <a:ext cx="4368955" cy="3435461"/>
          </a:xfrm>
          <a:prstGeom prst="rect">
            <a:avLst/>
          </a:prstGeom>
        </p:spPr>
      </p:pic>
      <p:pic>
        <p:nvPicPr>
          <p:cNvPr id="17" name="Content Placeholder 16" descr="A green sound wav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D701A91-6CD8-4DA0-A28D-3CA08358E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40" y="3437373"/>
            <a:ext cx="4875213" cy="3412582"/>
          </a:xfrm>
        </p:spPr>
      </p:pic>
    </p:spTree>
    <p:extLst>
      <p:ext uri="{BB962C8B-B14F-4D97-AF65-F5344CB8AC3E}">
        <p14:creationId xmlns:p14="http://schemas.microsoft.com/office/powerpoint/2010/main" val="16371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2" name="Rectangle 351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6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7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99 k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16" name="Content Placeholder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7A8912-3B23-BFB6-4256-8C524AF0D6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3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C844DF-3769-E825-A779-46DAAEE4AD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4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6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033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856394C-53C0-4D24-8A50-73F9D9E1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810F3A-3D78-4D8C-97FE-8CCCA6A0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6B8ED8-5AB4-49EC-A020-0B738522E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4315C5C7-65AD-4FC7-9508-6FA6AA325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E294A40-EDA7-4077-9FB8-F85D7ADB0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3081163C-DCAA-4BCC-89F4-2774F9E64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AA3261C4-187A-44F2-A07B-1DC4C7C4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A295EF5E-4247-44BB-AD06-CCCEE9110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D9CD0FEF-8773-4279-9AFB-8962F205A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7F6E7F3A-65F4-4E2C-9455-C7648EE9A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51114FF-C5C4-4933-9782-7C54DEE7D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0BBE058D-3556-42E8-9E02-20697EB7F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89E406B-E821-4758-88A4-9BC54B60E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00E47EEB-3296-4F6C-AD83-A730C96B2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DC92F4BD-F7E0-4669-A247-53DCCACCF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1B140FE9-19D4-453C-B91F-3D30BDE13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DE78F8E6-7EEA-45CB-9DB5-BD8387B94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3CC3E798-9A2D-4CB6-BFF6-EC14E504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D1E3124D-06D8-4A74-B24A-69555027A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84F4A75D-6010-4A23-AE60-3D5DCA8B2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814AA457-071B-4E8B-89DB-5E48A165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3CE571C2-C2AF-42EC-8035-483824806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D72BED5-7239-4FF2-9974-1BBE86C4D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3FABD385-112F-4DA4-A2D4-C934B0141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64AE5EDB-B410-4C6E-963F-6B0B6AAF1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4B374591-4775-4266-8791-482F87EE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00F8A02E-573F-4453-96EB-1E53ED2E8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BD63A715-4044-49B7-BAC1-4DCAD2C9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5DA9F5DF-E969-401D-A25F-95D4A9BB8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FBBB8FE7-C5BE-4B6D-9C9E-23301A50B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56458F-27F1-41A1-A887-7D6354BE2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012124B4-3C8F-48BA-818C-0926EBAA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978A4312-6EF0-456A-A027-A749152DA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E56460CD-535C-4E47-AC32-65785916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E451CC5F-6BD4-48F5-9EB4-57970C350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329AE54-1A26-443D-AC63-232131D8F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ECBC766-59F6-4760-AA84-3F55B024E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AC43C975-2B87-41CE-9955-E61F1299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14E5E50F-FE4A-4774-8CD4-936CF2B8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BDE1E59F-80CA-420E-8981-3A7692EEC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54352C-244F-427F-9372-B101B4F74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1A62BD-95EB-4AF4-AA9E-857BD2D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C8C680A7-0B76-4CF3-B2DD-5CB7BBEBA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D8066005-9D79-4736-B041-7C263FC1D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7A6CE8-72F5-465E-9DA2-1530B56A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62168CF0-934B-4969-91F6-15E09AD23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FF3701A-E2D1-4E68-877E-EF2F64A0E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0365EA9-C8C8-4A03-8E0C-A1C3400DC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CB2E692A-B93A-498E-8A23-9D51B955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2F972A6B-9ACB-4607-9C08-7135499E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2F218816-16CD-49D8-A8EC-862B7B0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CB74-68F6-4807-A22F-D4B363728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C211929-BFA8-404E-BF92-C77ED89CC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8C45948-F47F-40A0-89B5-A793B82A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B74BFD6-EE4E-474E-B7AC-308821A2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E9F51D05-B5FC-4E57-AC85-69F5262AC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672F517-E136-412B-9B3F-02917576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B9A070A8-749D-4596-A097-57DD9E64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D6A778C7-1AE1-4953-ACC6-3BFE60B9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FA6875FB-AA68-4984-99A7-7A65E0731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C1C4097-1EE7-4B19-AA6B-2C28B69C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F9B166CD-9CB5-419B-A3BE-254AF6A4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E6348D33-7FFD-413B-B174-F5376847A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CBBF55A1-0971-42C1-B85F-F251C118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E89AD59-7718-443C-BB5D-C66422DE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F1FF3FE-42E8-413B-BB8E-631F94D9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DF0BCBF-0E76-4D8C-B9E2-36DCC82D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8A034CBB-2BD6-42BC-9F6E-51692066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ABC02AF7-C49C-4358-8854-FC4D54EC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3C9D07-E8BD-434D-A3E2-7C196A79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F8BFB5A-15AB-4F13-AEBA-40DC7345C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BC40151-FEC5-456E-8539-6026D3C1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57699F-0E93-4388-89FA-CA8194912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22D2A35B-0BB9-41E2-9DB2-A9CB0DD48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EB92B35-938B-458C-AA1E-ABCD0CEF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5488787-3A71-43FF-9BA9-F103D41B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44A7501-3E48-4861-8358-0C99503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CE944A0-C909-4EA0-8725-0B27137E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8FAC0EB-C173-40ED-ABF5-A144674E5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D63E657B-4ED7-4D59-A2B2-156C04FB3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FDF71228-8797-4E42-9AE4-2B7BA914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2CB71E-83E4-44B1-9AAB-1FAD9FA3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F5D052C-EF8A-4426-9E53-D8C104CD5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6AB40DE8-186B-447D-8DB8-D1929128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5E1E530D-427A-485B-8BF4-922FCE208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27EB75E8-9EA7-44F5-9480-EB805E6E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739A132-45C4-4804-A9BA-EFDF7C90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0F0600E-540D-4A97-8148-99A704573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91D346C-3F8E-4FF6-AAF9-68BA33983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76A15286-3E6B-4A27-9B70-A4C154B57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978B4DCE-E15C-4438-BA92-331195F95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4339312-9375-4328-A7C1-61825496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020A589-62DC-453C-85EA-D374570C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07BC8D9A-B76A-479B-ACBD-19EA364FF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E7D8D497-FE3E-4C3C-BE1A-3D45457F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E5B8284-1DFE-4883-AA39-87D9C8A56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132853CE-E771-446A-8122-5F793C33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2506B45F-E9C0-4E0F-9379-06EC9AC4C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8D91864A-9AA7-45DB-87DE-1127CD7EA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99k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2249487"/>
            <a:ext cx="441373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Lab Experiment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8A0509-6711-4B60-AA9B-76B1394FC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9BA61B-CD45-469F-9A8C-CE4F7568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122" y="1713707"/>
            <a:ext cx="305409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F84CCD3-BD97-40DA-911B-EDBB5735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7DCEC69-FCC1-4981-BA06-A6FE3B47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pic>
        <p:nvPicPr>
          <p:cNvPr id="3" name="Picture 2" descr="A picture containing electronics, cable, electronic engineering, electrical wiring&#10;&#10;Description automatically generated">
            <a:extLst>
              <a:ext uri="{FF2B5EF4-FFF2-40B4-BE49-F238E27FC236}">
                <a16:creationId xmlns:a16="http://schemas.microsoft.com/office/drawing/2014/main" id="{9BBD258D-33FA-D20E-89EA-E6B8890C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7" y="-32413"/>
            <a:ext cx="2760604" cy="3558246"/>
          </a:xfrm>
          <a:prstGeom prst="rect">
            <a:avLst/>
          </a:prstGeom>
        </p:spPr>
      </p:pic>
      <p:pic>
        <p:nvPicPr>
          <p:cNvPr id="5" name="Picture 4" descr="A green sound wav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7FF142A-9645-0928-53AC-D7405A3DD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" y="3634628"/>
            <a:ext cx="6725422" cy="3156745"/>
          </a:xfrm>
          <a:prstGeom prst="rect">
            <a:avLst/>
          </a:prstGeom>
        </p:spPr>
      </p:pic>
      <p:pic>
        <p:nvPicPr>
          <p:cNvPr id="7" name="Picture 6" descr="A picture containing text, screenshot, multimedia software&#10;&#10;Description automatically generated">
            <a:extLst>
              <a:ext uri="{FF2B5EF4-FFF2-40B4-BE49-F238E27FC236}">
                <a16:creationId xmlns:a16="http://schemas.microsoft.com/office/drawing/2014/main" id="{A8F40936-9954-11F1-1999-6EF05B2D1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47" y="484187"/>
            <a:ext cx="4044503" cy="25429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4A76F6-AB44-9D93-EE80-DEEE9CB6A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4580" y="2118760"/>
            <a:ext cx="4875211" cy="3541714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6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34" name="Group 433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35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6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9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3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5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6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7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8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9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4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0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5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6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5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6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7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91" name="Rectangle 490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2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5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6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7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8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9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0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1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2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3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6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6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7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4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6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5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101 kHz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14" name="Content Placeholder 13" descr="A picture containing text, screenshot, multimedia software, software&#10;&#10;Description automatically generated">
            <a:extLst>
              <a:ext uri="{FF2B5EF4-FFF2-40B4-BE49-F238E27FC236}">
                <a16:creationId xmlns:a16="http://schemas.microsoft.com/office/drawing/2014/main" id="{1CAAD449-564B-A59B-9BDC-88CAC143C3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3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6" name="Picture 15" descr="A picture containing text, screenshot, display, multimedia software&#10;&#10;Description automatically generated">
            <a:extLst>
              <a:ext uri="{FF2B5EF4-FFF2-40B4-BE49-F238E27FC236}">
                <a16:creationId xmlns:a16="http://schemas.microsoft.com/office/drawing/2014/main" id="{834D1B51-15BA-9057-91D5-90B5290B17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4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55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7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41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856394C-53C0-4D24-8A50-73F9D9E1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810F3A-3D78-4D8C-97FE-8CCCA6A0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6B8ED8-5AB4-49EC-A020-0B738522E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4315C5C7-65AD-4FC7-9508-6FA6AA325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E294A40-EDA7-4077-9FB8-F85D7ADB0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3081163C-DCAA-4BCC-89F4-2774F9E64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AA3261C4-187A-44F2-A07B-1DC4C7C4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A295EF5E-4247-44BB-AD06-CCCEE9110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D9CD0FEF-8773-4279-9AFB-8962F205A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7F6E7F3A-65F4-4E2C-9455-C7648EE9A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51114FF-C5C4-4933-9782-7C54DEE7D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0BBE058D-3556-42E8-9E02-20697EB7F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89E406B-E821-4758-88A4-9BC54B60E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00E47EEB-3296-4F6C-AD83-A730C96B2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DC92F4BD-F7E0-4669-A247-53DCCACCF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1B140FE9-19D4-453C-B91F-3D30BDE13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DE78F8E6-7EEA-45CB-9DB5-BD8387B94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3CC3E798-9A2D-4CB6-BFF6-EC14E504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D1E3124D-06D8-4A74-B24A-69555027A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84F4A75D-6010-4A23-AE60-3D5DCA8B2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814AA457-071B-4E8B-89DB-5E48A165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3CE571C2-C2AF-42EC-8035-483824806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D72BED5-7239-4FF2-9974-1BBE86C4D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3FABD385-112F-4DA4-A2D4-C934B0141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64AE5EDB-B410-4C6E-963F-6B0B6AAF1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4B374591-4775-4266-8791-482F87EE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00F8A02E-573F-4453-96EB-1E53ED2E8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BD63A715-4044-49B7-BAC1-4DCAD2C9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5DA9F5DF-E969-401D-A25F-95D4A9BB8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FBBB8FE7-C5BE-4B6D-9C9E-23301A50B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56458F-27F1-41A1-A887-7D6354BE2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012124B4-3C8F-48BA-818C-0926EBAA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978A4312-6EF0-456A-A027-A749152DA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E56460CD-535C-4E47-AC32-65785916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E451CC5F-6BD4-48F5-9EB4-57970C350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329AE54-1A26-443D-AC63-232131D8F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ECBC766-59F6-4760-AA84-3F55B024E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AC43C975-2B87-41CE-9955-E61F1299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14E5E50F-FE4A-4774-8CD4-936CF2B8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BDE1E59F-80CA-420E-8981-3A7692EEC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54352C-244F-427F-9372-B101B4F74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1A62BD-95EB-4AF4-AA9E-857BD2D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C8C680A7-0B76-4CF3-B2DD-5CB7BBEBA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D8066005-9D79-4736-B041-7C263FC1D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7A6CE8-72F5-465E-9DA2-1530B56A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62168CF0-934B-4969-91F6-15E09AD23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FF3701A-E2D1-4E68-877E-EF2F64A0E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0365EA9-C8C8-4A03-8E0C-A1C3400DC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CB2E692A-B93A-498E-8A23-9D51B955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2F972A6B-9ACB-4607-9C08-7135499E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2F218816-16CD-49D8-A8EC-862B7B0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CB74-68F6-4807-A22F-D4B363728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C211929-BFA8-404E-BF92-C77ED89CC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8C45948-F47F-40A0-89B5-A793B82A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B74BFD6-EE4E-474E-B7AC-308821A2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E9F51D05-B5FC-4E57-AC85-69F5262AC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672F517-E136-412B-9B3F-02917576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B9A070A8-749D-4596-A097-57DD9E64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D6A778C7-1AE1-4953-ACC6-3BFE60B9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FA6875FB-AA68-4984-99A7-7A65E0731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C1C4097-1EE7-4B19-AA6B-2C28B69C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F9B166CD-9CB5-419B-A3BE-254AF6A4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E6348D33-7FFD-413B-B174-F5376847A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CBBF55A1-0971-42C1-B85F-F251C118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E89AD59-7718-443C-BB5D-C66422DE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F1FF3FE-42E8-413B-BB8E-631F94D9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DF0BCBF-0E76-4D8C-B9E2-36DCC82D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8A034CBB-2BD6-42BC-9F6E-51692066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ABC02AF7-C49C-4358-8854-FC4D54EC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3C9D07-E8BD-434D-A3E2-7C196A79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F8BFB5A-15AB-4F13-AEBA-40DC7345C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BC40151-FEC5-456E-8539-6026D3C1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57699F-0E93-4388-89FA-CA8194912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22D2A35B-0BB9-41E2-9DB2-A9CB0DD48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EB92B35-938B-458C-AA1E-ABCD0CEF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5488787-3A71-43FF-9BA9-F103D41B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44A7501-3E48-4861-8358-0C99503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CE944A0-C909-4EA0-8725-0B27137E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8FAC0EB-C173-40ED-ABF5-A144674E5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D63E657B-4ED7-4D59-A2B2-156C04FB3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FDF71228-8797-4E42-9AE4-2B7BA914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2CB71E-83E4-44B1-9AAB-1FAD9FA3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F5D052C-EF8A-4426-9E53-D8C104CD5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6AB40DE8-186B-447D-8DB8-D1929128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5E1E530D-427A-485B-8BF4-922FCE208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27EB75E8-9EA7-44F5-9480-EB805E6E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739A132-45C4-4804-A9BA-EFDF7C90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0F0600E-540D-4A97-8148-99A704573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91D346C-3F8E-4FF6-AAF9-68BA33983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76A15286-3E6B-4A27-9B70-A4C154B57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978B4DCE-E15C-4438-BA92-331195F95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4339312-9375-4328-A7C1-61825496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020A589-62DC-453C-85EA-D374570C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07BC8D9A-B76A-479B-ACBD-19EA364FF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E7D8D497-FE3E-4C3C-BE1A-3D45457F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E5B8284-1DFE-4883-AA39-87D9C8A56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132853CE-E771-446A-8122-5F793C33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2506B45F-E9C0-4E0F-9379-06EC9AC4C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8D91864A-9AA7-45DB-87DE-1127CD7EA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101k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2249487"/>
            <a:ext cx="441373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Lab Experiment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8A0509-6711-4B60-AA9B-76B1394FC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9BA61B-CD45-469F-9A8C-CE4F7568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122" y="1713707"/>
            <a:ext cx="305409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F84CCD3-BD97-40DA-911B-EDBB5735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7DCEC69-FCC1-4981-BA06-A6FE3B47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pic>
        <p:nvPicPr>
          <p:cNvPr id="3" name="Picture 2" descr="A close-up of several electronic devices&#10;&#10;Description automatically generated with low confidence">
            <a:extLst>
              <a:ext uri="{FF2B5EF4-FFF2-40B4-BE49-F238E27FC236}">
                <a16:creationId xmlns:a16="http://schemas.microsoft.com/office/drawing/2014/main" id="{BC9FBCE6-8F99-759E-D657-10F6E8D53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2" y="-2686"/>
            <a:ext cx="2918831" cy="3887291"/>
          </a:xfrm>
          <a:prstGeom prst="rect">
            <a:avLst/>
          </a:prstGeom>
        </p:spPr>
      </p:pic>
      <p:pic>
        <p:nvPicPr>
          <p:cNvPr id="5" name="Picture 4" descr="A picture containing text, screenshot, electronics, multimedia software&#10;&#10;Description automatically generated">
            <a:extLst>
              <a:ext uri="{FF2B5EF4-FFF2-40B4-BE49-F238E27FC236}">
                <a16:creationId xmlns:a16="http://schemas.microsoft.com/office/drawing/2014/main" id="{F74512A6-17E0-A6F2-21CA-EBB5AD18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15" y="327007"/>
            <a:ext cx="3933748" cy="2473344"/>
          </a:xfrm>
          <a:prstGeom prst="rect">
            <a:avLst/>
          </a:prstGeom>
        </p:spPr>
      </p:pic>
      <p:pic>
        <p:nvPicPr>
          <p:cNvPr id="7" name="Picture 6" descr="A green lin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0CF52F4-9DB4-F6E4-97A6-BA432CECB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3588080"/>
            <a:ext cx="6907056" cy="325926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0E8654-71D5-05AA-F3B5-E06DB9F6B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7941" y="2277616"/>
            <a:ext cx="4875211" cy="3541714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8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2" name="Rectangle 351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6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7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102 kHz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72C5964-3315-1DE7-E6AF-D1DFAFDAEE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2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38DB35-EA72-C22E-181B-C3549FC17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3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6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375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856394C-53C0-4D24-8A50-73F9D9E1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810F3A-3D78-4D8C-97FE-8CCCA6A0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6B8ED8-5AB4-49EC-A020-0B738522E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4315C5C7-65AD-4FC7-9508-6FA6AA325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E294A40-EDA7-4077-9FB8-F85D7ADB0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3081163C-DCAA-4BCC-89F4-2774F9E64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AA3261C4-187A-44F2-A07B-1DC4C7C4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A295EF5E-4247-44BB-AD06-CCCEE9110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D9CD0FEF-8773-4279-9AFB-8962F205A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7F6E7F3A-65F4-4E2C-9455-C7648EE9A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51114FF-C5C4-4933-9782-7C54DEE7D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0BBE058D-3556-42E8-9E02-20697EB7F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89E406B-E821-4758-88A4-9BC54B60E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00E47EEB-3296-4F6C-AD83-A730C96B2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DC92F4BD-F7E0-4669-A247-53DCCACCF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1B140FE9-19D4-453C-B91F-3D30BDE13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DE78F8E6-7EEA-45CB-9DB5-BD8387B94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3CC3E798-9A2D-4CB6-BFF6-EC14E504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D1E3124D-06D8-4A74-B24A-69555027A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84F4A75D-6010-4A23-AE60-3D5DCA8B2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814AA457-071B-4E8B-89DB-5E48A165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3CE571C2-C2AF-42EC-8035-483824806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D72BED5-7239-4FF2-9974-1BBE86C4D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3FABD385-112F-4DA4-A2D4-C934B0141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64AE5EDB-B410-4C6E-963F-6B0B6AAF1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4B374591-4775-4266-8791-482F87EE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00F8A02E-573F-4453-96EB-1E53ED2E8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BD63A715-4044-49B7-BAC1-4DCAD2C9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5DA9F5DF-E969-401D-A25F-95D4A9BB8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FBBB8FE7-C5BE-4B6D-9C9E-23301A50B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56458F-27F1-41A1-A887-7D6354BE2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012124B4-3C8F-48BA-818C-0926EBAA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978A4312-6EF0-456A-A027-A749152DA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E56460CD-535C-4E47-AC32-65785916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E451CC5F-6BD4-48F5-9EB4-57970C350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329AE54-1A26-443D-AC63-232131D8F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ECBC766-59F6-4760-AA84-3F55B024E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AC43C975-2B87-41CE-9955-E61F1299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14E5E50F-FE4A-4774-8CD4-936CF2B8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BDE1E59F-80CA-420E-8981-3A7692EEC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54352C-244F-427F-9372-B101B4F74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1A62BD-95EB-4AF4-AA9E-857BD2D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C8C680A7-0B76-4CF3-B2DD-5CB7BBEBA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D8066005-9D79-4736-B041-7C263FC1D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7A6CE8-72F5-465E-9DA2-1530B56A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62168CF0-934B-4969-91F6-15E09AD23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FF3701A-E2D1-4E68-877E-EF2F64A0E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0365EA9-C8C8-4A03-8E0C-A1C3400DC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CB2E692A-B93A-498E-8A23-9D51B955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2F972A6B-9ACB-4607-9C08-7135499E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2F218816-16CD-49D8-A8EC-862B7B0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CB74-68F6-4807-A22F-D4B363728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C211929-BFA8-404E-BF92-C77ED89CC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8C45948-F47F-40A0-89B5-A793B82A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B74BFD6-EE4E-474E-B7AC-308821A2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E9F51D05-B5FC-4E57-AC85-69F5262AC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672F517-E136-412B-9B3F-02917576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B9A070A8-749D-4596-A097-57DD9E64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D6A778C7-1AE1-4953-ACC6-3BFE60B9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FA6875FB-AA68-4984-99A7-7A65E0731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C1C4097-1EE7-4B19-AA6B-2C28B69C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F9B166CD-9CB5-419B-A3BE-254AF6A4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E6348D33-7FFD-413B-B174-F5376847A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CBBF55A1-0971-42C1-B85F-F251C118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E89AD59-7718-443C-BB5D-C66422DE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F1FF3FE-42E8-413B-BB8E-631F94D9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DF0BCBF-0E76-4D8C-B9E2-36DCC82D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8A034CBB-2BD6-42BC-9F6E-51692066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ABC02AF7-C49C-4358-8854-FC4D54EC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3C9D07-E8BD-434D-A3E2-7C196A79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F8BFB5A-15AB-4F13-AEBA-40DC7345C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BC40151-FEC5-456E-8539-6026D3C1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57699F-0E93-4388-89FA-CA8194912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22D2A35B-0BB9-41E2-9DB2-A9CB0DD48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EB92B35-938B-458C-AA1E-ABCD0CEF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5488787-3A71-43FF-9BA9-F103D41B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44A7501-3E48-4861-8358-0C99503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CE944A0-C909-4EA0-8725-0B27137E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8FAC0EB-C173-40ED-ABF5-A144674E5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D63E657B-4ED7-4D59-A2B2-156C04FB3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FDF71228-8797-4E42-9AE4-2B7BA914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2CB71E-83E4-44B1-9AAB-1FAD9FA3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F5D052C-EF8A-4426-9E53-D8C104CD5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6AB40DE8-186B-447D-8DB8-D1929128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5E1E530D-427A-485B-8BF4-922FCE208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27EB75E8-9EA7-44F5-9480-EB805E6E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739A132-45C4-4804-A9BA-EFDF7C90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0F0600E-540D-4A97-8148-99A704573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91D346C-3F8E-4FF6-AAF9-68BA33983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76A15286-3E6B-4A27-9B70-A4C154B57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978B4DCE-E15C-4438-BA92-331195F95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4339312-9375-4328-A7C1-61825496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020A589-62DC-453C-85EA-D374570C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07BC8D9A-B76A-479B-ACBD-19EA364FF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E7D8D497-FE3E-4C3C-BE1A-3D45457F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E5B8284-1DFE-4883-AA39-87D9C8A56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132853CE-E771-446A-8122-5F793C33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2506B45F-E9C0-4E0F-9379-06EC9AC4C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8D91864A-9AA7-45DB-87DE-1127CD7EA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102k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2249487"/>
            <a:ext cx="441373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Lab Experiment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8A0509-6711-4B60-AA9B-76B1394FC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9BA61B-CD45-469F-9A8C-CE4F7568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122" y="1713707"/>
            <a:ext cx="305409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F84CCD3-BD97-40DA-911B-EDBB5735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7DCEC69-FCC1-4981-BA06-A6FE3B47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pic>
        <p:nvPicPr>
          <p:cNvPr id="3" name="Picture 2" descr="Several electronic devices on a table&#10;&#10;Description automatically generated with low confidence">
            <a:extLst>
              <a:ext uri="{FF2B5EF4-FFF2-40B4-BE49-F238E27FC236}">
                <a16:creationId xmlns:a16="http://schemas.microsoft.com/office/drawing/2014/main" id="{85CD2348-824C-AA15-3E06-689E27D58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" y="36929"/>
            <a:ext cx="2790448" cy="3716311"/>
          </a:xfrm>
          <a:prstGeom prst="rect">
            <a:avLst/>
          </a:prstGeom>
        </p:spPr>
      </p:pic>
      <p:pic>
        <p:nvPicPr>
          <p:cNvPr id="5" name="Picture 4" descr="A green lin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F21C60F-9D3E-18F0-495E-B80B73D29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8" y="3811237"/>
            <a:ext cx="6473865" cy="3046763"/>
          </a:xfrm>
          <a:prstGeom prst="rect">
            <a:avLst/>
          </a:prstGeom>
        </p:spPr>
      </p:pic>
      <p:pic>
        <p:nvPicPr>
          <p:cNvPr id="7" name="Picture 6" descr="A picture containing text, screenshot, multimedia software&#10;&#10;Description automatically generated">
            <a:extLst>
              <a:ext uri="{FF2B5EF4-FFF2-40B4-BE49-F238E27FC236}">
                <a16:creationId xmlns:a16="http://schemas.microsoft.com/office/drawing/2014/main" id="{0026CBAF-DB96-52A8-7777-8A451FEE1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27" y="1131105"/>
            <a:ext cx="3515850" cy="2210590"/>
          </a:xfrm>
          <a:prstGeom prst="rect">
            <a:avLst/>
          </a:prstGeom>
        </p:spPr>
      </p:pic>
      <p:pic>
        <p:nvPicPr>
          <p:cNvPr id="11" name="Content Placeholder 10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3B6A24D-513A-2E59-4DA4-A245136120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47" y="4180813"/>
            <a:ext cx="3856501" cy="2424775"/>
          </a:xfrm>
        </p:spPr>
      </p:pic>
    </p:spTree>
    <p:extLst>
      <p:ext uri="{BB962C8B-B14F-4D97-AF65-F5344CB8AC3E}">
        <p14:creationId xmlns:p14="http://schemas.microsoft.com/office/powerpoint/2010/main" val="20238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52" name="Rectangle 351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3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6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7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105 kHz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4" name="Picture 3" descr="A picture containing text, screenshot, multimedia software, graphics software&#10;&#10;Description automatically generated">
            <a:extLst>
              <a:ext uri="{FF2B5EF4-FFF2-40B4-BE49-F238E27FC236}">
                <a16:creationId xmlns:a16="http://schemas.microsoft.com/office/drawing/2014/main" id="{86EAD1FB-7BD7-CE68-8D53-D55B4CD755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2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C3BCA4-4E28-E510-D6EB-3F56C4EA6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4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16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9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856394C-53C0-4D24-8A50-73F9D9E1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810F3A-3D78-4D8C-97FE-8CCCA6A0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6B8ED8-5AB4-49EC-A020-0B738522E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4315C5C7-65AD-4FC7-9508-6FA6AA325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E294A40-EDA7-4077-9FB8-F85D7ADB0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3081163C-DCAA-4BCC-89F4-2774F9E64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AA3261C4-187A-44F2-A07B-1DC4C7C4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A295EF5E-4247-44BB-AD06-CCCEE9110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D9CD0FEF-8773-4279-9AFB-8962F205A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7F6E7F3A-65F4-4E2C-9455-C7648EE9A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51114FF-C5C4-4933-9782-7C54DEE7D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0BBE058D-3556-42E8-9E02-20697EB7F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89E406B-E821-4758-88A4-9BC54B60E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00E47EEB-3296-4F6C-AD83-A730C96B2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DC92F4BD-F7E0-4669-A247-53DCCACCF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1B140FE9-19D4-453C-B91F-3D30BDE13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DE78F8E6-7EEA-45CB-9DB5-BD8387B94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3CC3E798-9A2D-4CB6-BFF6-EC14E504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D1E3124D-06D8-4A74-B24A-69555027A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84F4A75D-6010-4A23-AE60-3D5DCA8B2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814AA457-071B-4E8B-89DB-5E48A165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3CE571C2-C2AF-42EC-8035-483824806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D72BED5-7239-4FF2-9974-1BBE86C4D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3FABD385-112F-4DA4-A2D4-C934B0141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64AE5EDB-B410-4C6E-963F-6B0B6AAF1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4B374591-4775-4266-8791-482F87EE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00F8A02E-573F-4453-96EB-1E53ED2E8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BD63A715-4044-49B7-BAC1-4DCAD2C9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5DA9F5DF-E969-401D-A25F-95D4A9BB8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FBBB8FE7-C5BE-4B6D-9C9E-23301A50B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56458F-27F1-41A1-A887-7D6354BE2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012124B4-3C8F-48BA-818C-0926EBAA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978A4312-6EF0-456A-A027-A749152DA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E56460CD-535C-4E47-AC32-65785916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E451CC5F-6BD4-48F5-9EB4-57970C350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329AE54-1A26-443D-AC63-232131D8F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ECBC766-59F6-4760-AA84-3F55B024E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AC43C975-2B87-41CE-9955-E61F1299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14E5E50F-FE4A-4774-8CD4-936CF2B8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BDE1E59F-80CA-420E-8981-3A7692EEC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54352C-244F-427F-9372-B101B4F74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1A62BD-95EB-4AF4-AA9E-857BD2D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C8C680A7-0B76-4CF3-B2DD-5CB7BBEBA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D8066005-9D79-4736-B041-7C263FC1D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7A6CE8-72F5-465E-9DA2-1530B56A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62168CF0-934B-4969-91F6-15E09AD23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FF3701A-E2D1-4E68-877E-EF2F64A0E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0365EA9-C8C8-4A03-8E0C-A1C3400DC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CB2E692A-B93A-498E-8A23-9D51B955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2F972A6B-9ACB-4607-9C08-7135499E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2F218816-16CD-49D8-A8EC-862B7B0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CB74-68F6-4807-A22F-D4B363728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C211929-BFA8-404E-BF92-C77ED89CC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8C45948-F47F-40A0-89B5-A793B82A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B74BFD6-EE4E-474E-B7AC-308821A2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E9F51D05-B5FC-4E57-AC85-69F5262AC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672F517-E136-412B-9B3F-02917576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B9A070A8-749D-4596-A097-57DD9E64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D6A778C7-1AE1-4953-ACC6-3BFE60B9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FA6875FB-AA68-4984-99A7-7A65E0731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C1C4097-1EE7-4B19-AA6B-2C28B69C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F9B166CD-9CB5-419B-A3BE-254AF6A4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E6348D33-7FFD-413B-B174-F5376847A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CBBF55A1-0971-42C1-B85F-F251C118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E89AD59-7718-443C-BB5D-C66422DE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F1FF3FE-42E8-413B-BB8E-631F94D9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DF0BCBF-0E76-4D8C-B9E2-36DCC82D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8A034CBB-2BD6-42BC-9F6E-51692066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ABC02AF7-C49C-4358-8854-FC4D54EC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3C9D07-E8BD-434D-A3E2-7C196A79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F8BFB5A-15AB-4F13-AEBA-40DC7345C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BC40151-FEC5-456E-8539-6026D3C1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57699F-0E93-4388-89FA-CA8194912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22D2A35B-0BB9-41E2-9DB2-A9CB0DD48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EB92B35-938B-458C-AA1E-ABCD0CEF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5488787-3A71-43FF-9BA9-F103D41B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44A7501-3E48-4861-8358-0C99503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CE944A0-C909-4EA0-8725-0B27137E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8FAC0EB-C173-40ED-ABF5-A144674E5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D63E657B-4ED7-4D59-A2B2-156C04FB3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FDF71228-8797-4E42-9AE4-2B7BA914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2CB71E-83E4-44B1-9AAB-1FAD9FA3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F5D052C-EF8A-4426-9E53-D8C104CD5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6AB40DE8-186B-447D-8DB8-D1929128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5E1E530D-427A-485B-8BF4-922FCE208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27EB75E8-9EA7-44F5-9480-EB805E6E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739A132-45C4-4804-A9BA-EFDF7C90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0F0600E-540D-4A97-8148-99A704573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91D346C-3F8E-4FF6-AAF9-68BA33983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76A15286-3E6B-4A27-9B70-A4C154B57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978B4DCE-E15C-4438-BA92-331195F95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4339312-9375-4328-A7C1-61825496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020A589-62DC-453C-85EA-D374570C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07BC8D9A-B76A-479B-ACBD-19EA364FF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E7D8D497-FE3E-4C3C-BE1A-3D45457F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E5B8284-1DFE-4883-AA39-87D9C8A56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132853CE-E771-446A-8122-5F793C33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2506B45F-E9C0-4E0F-9379-06EC9AC4C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8D91864A-9AA7-45DB-87DE-1127CD7EA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105k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2249487"/>
            <a:ext cx="441373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Lab Experiment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8A0509-6711-4B60-AA9B-76B1394FC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9BA61B-CD45-469F-9A8C-CE4F7568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122" y="1713707"/>
            <a:ext cx="305409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F84CCD3-BD97-40DA-911B-EDBB5735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7DCEC69-FCC1-4981-BA06-A6FE3B47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pic>
        <p:nvPicPr>
          <p:cNvPr id="3" name="Picture 2" descr="A picture containing electronics, electronic engineering, cable, electrical wiring&#10;&#10;Description automatically generated">
            <a:extLst>
              <a:ext uri="{FF2B5EF4-FFF2-40B4-BE49-F238E27FC236}">
                <a16:creationId xmlns:a16="http://schemas.microsoft.com/office/drawing/2014/main" id="{3732591C-82A2-0761-AE04-D8D8CABE6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2" y="14285"/>
            <a:ext cx="2562799" cy="3413128"/>
          </a:xfrm>
          <a:prstGeom prst="rect">
            <a:avLst/>
          </a:prstGeom>
        </p:spPr>
      </p:pic>
      <p:pic>
        <p:nvPicPr>
          <p:cNvPr id="5" name="Picture 4" descr="A picture containing text, screenshot, multimedia software&#10;&#10;Description automatically generated">
            <a:extLst>
              <a:ext uri="{FF2B5EF4-FFF2-40B4-BE49-F238E27FC236}">
                <a16:creationId xmlns:a16="http://schemas.microsoft.com/office/drawing/2014/main" id="{3EFD11A0-FD0A-C9BA-83C2-9C1DBE36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48" y="189739"/>
            <a:ext cx="4115404" cy="2587561"/>
          </a:xfrm>
          <a:prstGeom prst="rect">
            <a:avLst/>
          </a:prstGeom>
        </p:spPr>
      </p:pic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EEE64EB-200E-FBB2-5358-0E973F16A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43" y="3251963"/>
            <a:ext cx="5404523" cy="3398094"/>
          </a:xfrm>
          <a:prstGeom prst="rect">
            <a:avLst/>
          </a:prstGeom>
        </p:spPr>
      </p:pic>
      <p:pic>
        <p:nvPicPr>
          <p:cNvPr id="11" name="Content Placeholder 10" descr="A green sound wav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76E27CC-4189-1857-747A-EADF3D215F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0" y="3471071"/>
            <a:ext cx="6429478" cy="3373434"/>
          </a:xfrm>
        </p:spPr>
      </p:pic>
    </p:spTree>
    <p:extLst>
      <p:ext uri="{BB962C8B-B14F-4D97-AF65-F5344CB8AC3E}">
        <p14:creationId xmlns:p14="http://schemas.microsoft.com/office/powerpoint/2010/main" val="26742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214B6F-154F-76A6-323F-4D053EBA40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628202" y="4550041"/>
                <a:ext cx="8957534" cy="16527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IN" sz="1900" b="1" dirty="0"/>
                  <a:t>Quadrature oscillator design: using reference from research papers</a:t>
                </a:r>
                <a:br>
                  <a:rPr lang="en-IN" sz="1900" b="1" dirty="0"/>
                </a:br>
                <a:r>
                  <a:rPr lang="en-IN" sz="1100" dirty="0">
                    <a:solidFill>
                      <a:schemeClr val="bg1"/>
                    </a:solidFill>
                    <a:highlight>
                      <a:srgbClr val="C0C0C0"/>
                    </a:highlight>
                    <a:hlinkClick r:id="rId3" action="ppaction://hlinkfile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file:///C:/Users/3008h/Desktop/SEMESTER_2/Analog%20electronic%20circuits/Project/2_TI_opamp_osc.pdf</a:t>
                </a:r>
                <a:br>
                  <a:rPr lang="en-IN" sz="1100" dirty="0">
                    <a:solidFill>
                      <a:schemeClr val="bg1"/>
                    </a:solidFill>
                    <a:highlight>
                      <a:srgbClr val="C0C0C0"/>
                    </a:highlight>
                  </a:rPr>
                </a:br>
                <a:r>
                  <a:rPr lang="en-IN" sz="11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file:///C:/Users/3008h/Desktop/SEMESTER_2/Analog%20electronic%20circuits/Project/1_Direct-conversion_radio_transceivers_for_digital_communications.pdf</a:t>
                </a:r>
                <a:br>
                  <a:rPr lang="en-IN" sz="1900" b="1" dirty="0"/>
                </a:br>
                <a:r>
                  <a:rPr lang="en-IN" sz="1900" dirty="0"/>
                  <a:t>components taken:</a:t>
                </a:r>
                <a:br>
                  <a:rPr lang="en-IN" sz="1900" dirty="0"/>
                </a:br>
                <a:r>
                  <a:rPr lang="en-IN" sz="1900" dirty="0"/>
                  <a:t>R1=R2=R3 = 22 k</a:t>
                </a:r>
                <a:r>
                  <a:rPr lang="el-GR" sz="1900" dirty="0"/>
                  <a:t>Ω</a:t>
                </a:r>
                <a:r>
                  <a:rPr lang="en-IN" sz="1900" dirty="0"/>
                  <a:t> </a:t>
                </a:r>
                <a:br>
                  <a:rPr lang="en-IN" sz="1900" dirty="0"/>
                </a:br>
                <a:r>
                  <a:rPr lang="en-IN" sz="1900" dirty="0"/>
                  <a:t>C1=C2=C3 = 29 </a:t>
                </a:r>
                <a14:m>
                  <m:oMath xmlns:m="http://schemas.openxmlformats.org/officeDocument/2006/math"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sz="1900" dirty="0"/>
                  <a:t>F</a:t>
                </a:r>
                <a:br>
                  <a:rPr lang="en-IN" sz="1900" dirty="0"/>
                </a:br>
                <a:r>
                  <a:rPr lang="en-IN" sz="1900" dirty="0"/>
                  <a:t>C4=C5 =10</a:t>
                </a:r>
                <a14:m>
                  <m:oMath xmlns:m="http://schemas.openxmlformats.org/officeDocument/2006/math">
                    <m:r>
                      <a:rPr lang="en-IN" sz="19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1900" dirty="0"/>
                  <a:t>F</a:t>
                </a:r>
                <a:br>
                  <a:rPr lang="en-IN" sz="1900" dirty="0"/>
                </a:br>
                <a:r>
                  <a:rPr lang="en-IN" sz="1900" dirty="0"/>
                  <a:t>R4=R5= 10M</a:t>
                </a:r>
                <a:r>
                  <a:rPr lang="el-GR" sz="1900" dirty="0"/>
                  <a:t>Ω</a:t>
                </a:r>
                <a:r>
                  <a:rPr lang="en-IN" sz="19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214B6F-154F-76A6-323F-4D053EBA4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628202" y="4550041"/>
                <a:ext cx="8957534" cy="1652700"/>
              </a:xfrm>
              <a:blipFill>
                <a:blip r:embed="rId4"/>
                <a:stretch>
                  <a:fillRect l="-408" t="-17647" b="-51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675AE2C-F653-CE2E-9137-B57B8431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275" y="5722411"/>
            <a:ext cx="8369450" cy="480330"/>
          </a:xfrm>
        </p:spPr>
        <p:txBody>
          <a:bodyPr>
            <a:normAutofit/>
          </a:bodyPr>
          <a:lstStyle/>
          <a:p>
            <a:pPr algn="ctr"/>
            <a:endParaRPr lang="en-IN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5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&#10;&#10;Description automatically generated with low confidence">
            <a:extLst>
              <a:ext uri="{FF2B5EF4-FFF2-40B4-BE49-F238E27FC236}">
                <a16:creationId xmlns:a16="http://schemas.microsoft.com/office/drawing/2014/main" id="{94DFF82D-328C-FE3F-7D80-D5C686335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r="19452" b="2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9" name="Picture 8" descr="A diagram of a circuit&#10;&#10;Description automatically generated with low confidence">
            <a:extLst>
              <a:ext uri="{FF2B5EF4-FFF2-40B4-BE49-F238E27FC236}">
                <a16:creationId xmlns:a16="http://schemas.microsoft.com/office/drawing/2014/main" id="{7C3E1D9A-DB19-C2BE-7809-C52EA1902E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" b="-1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214B6F-154F-76A6-323F-4D053EBA40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8057397" y="1113282"/>
                <a:ext cx="3489569" cy="2396681"/>
              </a:xfrm>
            </p:spPr>
            <p:txBody>
              <a:bodyPr>
                <a:normAutofit/>
              </a:bodyPr>
              <a:lstStyle/>
              <a:p>
                <a:r>
                  <a:rPr lang="en-IN" sz="4400" b="1" dirty="0"/>
                  <a:t>LOW PASS FILTER</a:t>
                </a:r>
                <a:br>
                  <a:rPr lang="en-IN" sz="4400" b="1" dirty="0"/>
                </a:br>
                <a:r>
                  <a:rPr lang="en-IN" sz="1700" b="1" dirty="0"/>
                  <a:t>components taken:</a:t>
                </a:r>
                <a:br>
                  <a:rPr lang="en-IN" sz="1700" b="1" dirty="0"/>
                </a:br>
                <a:r>
                  <a:rPr lang="en-IN" sz="1700" b="1" dirty="0"/>
                  <a:t>R = 820 </a:t>
                </a:r>
                <a:r>
                  <a:rPr lang="el-GR" sz="1700" b="1" dirty="0"/>
                  <a:t>Ω</a:t>
                </a:r>
                <a:r>
                  <a:rPr lang="en-IN" sz="1700" b="1" dirty="0"/>
                  <a:t> </a:t>
                </a:r>
                <a:br>
                  <a:rPr lang="en-IN" sz="1700" b="1" dirty="0"/>
                </a:br>
                <a:r>
                  <a:rPr lang="en-IN" sz="1700" b="1" dirty="0"/>
                  <a:t>C = 0.1 </a:t>
                </a:r>
                <a14:m>
                  <m:oMath xmlns:m="http://schemas.openxmlformats.org/officeDocument/2006/math">
                    <m:r>
                      <a:rPr lang="en-IN" sz="1700" b="1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sz="1700" b="1" dirty="0"/>
                  <a:t>F</a:t>
                </a:r>
                <a:endParaRPr lang="en-IN" sz="44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214B6F-154F-76A6-323F-4D053EBA4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057397" y="1113282"/>
                <a:ext cx="3489569" cy="2396681"/>
              </a:xfrm>
              <a:blipFill>
                <a:blip r:embed="rId3"/>
                <a:stretch>
                  <a:fillRect l="-7168" b="-3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675AE2C-F653-CE2E-9137-B57B8431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666" y="3602038"/>
            <a:ext cx="3500301" cy="2052720"/>
          </a:xfrm>
        </p:spPr>
        <p:txBody>
          <a:bodyPr>
            <a:normAutofit/>
          </a:bodyPr>
          <a:lstStyle/>
          <a:p>
            <a:endParaRPr lang="en-IN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/>
          </a:p>
        </p:txBody>
      </p:sp>
      <p:sp>
        <p:nvSpPr>
          <p:cNvPr id="21" name="Round Diagonal Corner Rectangle 6">
            <a:extLst>
              <a:ext uri="{FF2B5EF4-FFF2-40B4-BE49-F238E27FC236}">
                <a16:creationId xmlns:a16="http://schemas.microsoft.com/office/drawing/2014/main" id="{EABB84BE-0963-460C-A606-595C4DAFF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handwriting, font, ink&#10;&#10;Description automatically generated">
            <a:extLst>
              <a:ext uri="{FF2B5EF4-FFF2-40B4-BE49-F238E27FC236}">
                <a16:creationId xmlns:a16="http://schemas.microsoft.com/office/drawing/2014/main" id="{1A67FEE9-754F-3439-A83A-2C2AF9979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224068"/>
            <a:ext cx="3138054" cy="4184071"/>
          </a:xfrm>
          <a:prstGeom prst="rect">
            <a:avLst/>
          </a:prstGeom>
        </p:spPr>
      </p:pic>
      <p:pic>
        <p:nvPicPr>
          <p:cNvPr id="13" name="Picture 12" descr="A picture containing text, handwriting, ink, letter&#10;&#10;Description automatically generated">
            <a:extLst>
              <a:ext uri="{FF2B5EF4-FFF2-40B4-BE49-F238E27FC236}">
                <a16:creationId xmlns:a16="http://schemas.microsoft.com/office/drawing/2014/main" id="{64E79BEC-E0CA-6138-D2F8-955BED545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27" y="828682"/>
            <a:ext cx="2542497" cy="2914038"/>
          </a:xfrm>
          <a:prstGeom prst="rect">
            <a:avLst/>
          </a:prstGeom>
        </p:spPr>
      </p:pic>
      <p:pic>
        <p:nvPicPr>
          <p:cNvPr id="16" name="Picture 15" descr="A picture containing text, handwriting, font, number&#10;&#10;Description automatically generated">
            <a:extLst>
              <a:ext uri="{FF2B5EF4-FFF2-40B4-BE49-F238E27FC236}">
                <a16:creationId xmlns:a16="http://schemas.microsoft.com/office/drawing/2014/main" id="{0E52FA8D-5D9F-041A-996E-FDFC6FD4A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2" y="3979064"/>
            <a:ext cx="2974328" cy="198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75A87-259C-5117-CCDE-ACC837FD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IN" sz="3200"/>
              <a:t>LTSPICE SIMULATIONS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72D732-32C7-7970-710E-D223C16527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3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33C674-3BEE-8B03-CD0B-E96ADF2EBB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3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B12289-C645-F847-433C-A1EC13C7B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64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5561A4-BD79-F847-80C3-41CEC7F0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PHASE DIFFERENCE CLACULATION</a:t>
            </a:r>
          </a:p>
        </p:txBody>
      </p:sp>
      <p:pic>
        <p:nvPicPr>
          <p:cNvPr id="8" name="Content Placeholder 7" descr="A picture containing screenshot, text, multimedia software, software&#10;&#10;Description automatically generated">
            <a:extLst>
              <a:ext uri="{FF2B5EF4-FFF2-40B4-BE49-F238E27FC236}">
                <a16:creationId xmlns:a16="http://schemas.microsoft.com/office/drawing/2014/main" id="{A4AD18E3-3F50-F046-97ED-C0FC0689CD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3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3" name="Content Placeholder 12" descr="A picture containing text, handwriting, letter, font&#10;&#10;Description automatically generated">
            <a:extLst>
              <a:ext uri="{FF2B5EF4-FFF2-40B4-BE49-F238E27FC236}">
                <a16:creationId xmlns:a16="http://schemas.microsoft.com/office/drawing/2014/main" id="{6E7FE0E7-F5C4-43AA-D27F-13897D342C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63" y="2513014"/>
            <a:ext cx="4476753" cy="1634501"/>
          </a:xfr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6" name="Picture 15" descr="A picture containing text, screenshot, software, multimedia software&#10;&#10;Description automatically generated">
            <a:extLst>
              <a:ext uri="{FF2B5EF4-FFF2-40B4-BE49-F238E27FC236}">
                <a16:creationId xmlns:a16="http://schemas.microsoft.com/office/drawing/2014/main" id="{72A22987-63A2-B2E7-B128-7E5D51B64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10844" cy="34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6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6" name="Group 17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7" name="Group 18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8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29" name="Group 57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0" name="Rectangle 58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61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3D5DD-A9FF-6EC7-0851-FE75AF00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FFT PLOTS OF COSINE AND SINE WAVE</a:t>
            </a:r>
          </a:p>
        </p:txBody>
      </p:sp>
      <p:pic>
        <p:nvPicPr>
          <p:cNvPr id="6" name="Content Placeholder 5" descr="A picture containing screenshot, multimedia software, graphics software, text&#10;&#10;Description automatically generated">
            <a:extLst>
              <a:ext uri="{FF2B5EF4-FFF2-40B4-BE49-F238E27FC236}">
                <a16:creationId xmlns:a16="http://schemas.microsoft.com/office/drawing/2014/main" id="{99BB6ABD-BCC0-3BC8-5F9B-5385F77F4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" r="-2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Content Placeholder 7" descr="A green line graph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990A8E9-CB7E-9E6C-8DD6-0B19324F6E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r="-2" b="-2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32" name="Content Placeholder 11">
            <a:extLst>
              <a:ext uri="{FF2B5EF4-FFF2-40B4-BE49-F238E27FC236}">
                <a16:creationId xmlns:a16="http://schemas.microsoft.com/office/drawing/2014/main" id="{9C58B7E6-D710-9990-0A81-EBB39D260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1781" y="2249487"/>
            <a:ext cx="2948240" cy="354171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</p:txBody>
      </p:sp>
      <p:cxnSp>
        <p:nvCxnSpPr>
          <p:cNvPr id="133" name="Straight Connector 117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4" name="Straight Connector 119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508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7ADD-B6EB-B3F2-733F-80B55A36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 OF OSCILLATOR</a:t>
            </a:r>
          </a:p>
        </p:txBody>
      </p:sp>
      <p:pic>
        <p:nvPicPr>
          <p:cNvPr id="6" name="Content Placeholder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6EF7E126-70AF-8340-E517-AC421F8489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86701"/>
            <a:ext cx="4878387" cy="3067285"/>
          </a:xfrm>
        </p:spPr>
      </p:pic>
      <p:pic>
        <p:nvPicPr>
          <p:cNvPr id="8" name="Content Placeholder 7" descr="A picture containing screenshot, text, plot&#10;&#10;Description automatically generated">
            <a:extLst>
              <a:ext uri="{FF2B5EF4-FFF2-40B4-BE49-F238E27FC236}">
                <a16:creationId xmlns:a16="http://schemas.microsoft.com/office/drawing/2014/main" id="{29F0B94C-0E1E-F880-6AF8-75119647C5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87699"/>
            <a:ext cx="4875213" cy="3065290"/>
          </a:xfrm>
        </p:spPr>
      </p:pic>
    </p:spTree>
    <p:extLst>
      <p:ext uri="{BB962C8B-B14F-4D97-AF65-F5344CB8AC3E}">
        <p14:creationId xmlns:p14="http://schemas.microsoft.com/office/powerpoint/2010/main" val="6153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6930-9A3F-D5E0-3090-7474E518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OSCILLATOR CIRCUIT</a:t>
            </a:r>
          </a:p>
        </p:txBody>
      </p:sp>
      <p:pic>
        <p:nvPicPr>
          <p:cNvPr id="6" name="Content Placeholder 5" descr="A picture containing electronic engineering, breadboard, circuit component, electronics&#10;&#10;Description automatically generated">
            <a:extLst>
              <a:ext uri="{FF2B5EF4-FFF2-40B4-BE49-F238E27FC236}">
                <a16:creationId xmlns:a16="http://schemas.microsoft.com/office/drawing/2014/main" id="{C72491F9-9741-8A5B-F1E3-98C641FB75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59" y="2420936"/>
            <a:ext cx="4716842" cy="3541712"/>
          </a:xfrm>
        </p:spPr>
      </p:pic>
      <p:pic>
        <p:nvPicPr>
          <p:cNvPr id="8" name="Content Placeholder 7" descr="A picture containing electronics, indoor, cable, electronic engineering&#10;&#10;Description automatically generated">
            <a:extLst>
              <a:ext uri="{FF2B5EF4-FFF2-40B4-BE49-F238E27FC236}">
                <a16:creationId xmlns:a16="http://schemas.microsoft.com/office/drawing/2014/main" id="{5FDE31E7-8E69-3A65-2641-E723E8DF27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85" y="2258819"/>
            <a:ext cx="4716842" cy="3541712"/>
          </a:xfrm>
        </p:spPr>
      </p:pic>
    </p:spTree>
    <p:extLst>
      <p:ext uri="{BB962C8B-B14F-4D97-AF65-F5344CB8AC3E}">
        <p14:creationId xmlns:p14="http://schemas.microsoft.com/office/powerpoint/2010/main" val="3295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1E314-7C87-F4B7-D9C2-A62859C3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COMBINED CIRCUIT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008CD-0C8C-0D43-FFBB-AB5CF38C5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893763"/>
            <a:ext cx="6759203" cy="49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B92F0C-A753-E757-B4D9-5CA946FC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EXPERIMENTAL MODEL</a:t>
            </a:r>
          </a:p>
        </p:txBody>
      </p:sp>
      <p:sp>
        <p:nvSpPr>
          <p:cNvPr id="69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electrical wiring, electronic engineering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936DD88F-A546-09C3-E7A0-7BDD2AA167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48"/>
          <a:stretch/>
        </p:blipFill>
        <p:spPr>
          <a:xfrm rot="16200000">
            <a:off x="1462088" y="476418"/>
            <a:ext cx="2975493" cy="3925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539BF-B050-1F19-F088-4D11560801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r="1" b="-1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A729-12F4-0AA0-4ACF-FB44D3AC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B2782-DF4E-6042-F1E5-A955BC4EC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9587"/>
            <a:ext cx="5733937" cy="3605213"/>
          </a:xfrm>
          <a:prstGeom prst="rect">
            <a:avLst/>
          </a:prstGeom>
        </p:spPr>
      </p:pic>
      <p:pic>
        <p:nvPicPr>
          <p:cNvPr id="6" name="Picture 5" descr="A electronic device with a screen on top of it&#10;&#10;Description automatically generated with low confidence">
            <a:extLst>
              <a:ext uri="{FF2B5EF4-FFF2-40B4-BE49-F238E27FC236}">
                <a16:creationId xmlns:a16="http://schemas.microsoft.com/office/drawing/2014/main" id="{39849064-7510-F4D4-10D2-7576A8A24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94" y="385762"/>
            <a:ext cx="4570122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54A1-56F3-7689-7404-1FFB5931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9B276-523E-32C1-012F-D28B0B60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7" y="138603"/>
            <a:ext cx="5461252" cy="3433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8B283-A540-FA65-A7B2-E0F87D026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49" y="138603"/>
            <a:ext cx="5461252" cy="3433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86C07-983B-AA0C-B772-340BCE26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3772886"/>
            <a:ext cx="4686300" cy="29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890A-7935-379E-6B02-B50DC70B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38F5DFA5-BD01-ADC4-70B8-7B9714232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8" y="1048847"/>
            <a:ext cx="4961333" cy="3119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63286-6D98-12B2-C22D-158ADB9A9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454881"/>
            <a:ext cx="4293391" cy="5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B0C6-F6BD-644F-3790-58A98A96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AC ANALYSIS</a:t>
            </a:r>
          </a:p>
        </p:txBody>
      </p:sp>
      <p:pic>
        <p:nvPicPr>
          <p:cNvPr id="5" name="Content Placeholder 5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2D68A6C2-82E5-BB71-C8ED-9443CB12A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/>
          <a:stretch/>
        </p:blipFill>
        <p:spPr>
          <a:xfrm>
            <a:off x="275762" y="2552927"/>
            <a:ext cx="4878387" cy="2737698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4179A8-EFD2-B935-3950-B14C5346EC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r="-2" b="-2"/>
          <a:stretch/>
        </p:blipFill>
        <p:spPr>
          <a:xfrm>
            <a:off x="5256786" y="2097089"/>
            <a:ext cx="6773289" cy="4142394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7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58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0638FF-69C7-89FF-07E1-030E96A9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TRANSIENT ANALYSIS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3B2F9B-718C-1047-159D-DF6217FEF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39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BD3B09-7BC9-9B45-ABA6-A4F0A70CD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2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1" name="Content Placeholder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73787C81-E577-7C87-AC3C-4A9D4C65D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76" y="1905000"/>
            <a:ext cx="4436339" cy="3300415"/>
          </a:xfr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378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FE42E-C453-B4AF-8C5F-05A4CADC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CIRCUIT IN LAB</a:t>
            </a:r>
          </a:p>
        </p:txBody>
      </p:sp>
      <p:pic>
        <p:nvPicPr>
          <p:cNvPr id="8" name="Content Placeholder 7" descr="A picture containing breadboard, circuit&#10;&#10;Description automatically generated">
            <a:extLst>
              <a:ext uri="{FF2B5EF4-FFF2-40B4-BE49-F238E27FC236}">
                <a16:creationId xmlns:a16="http://schemas.microsoft.com/office/drawing/2014/main" id="{3F5CBCE9-1300-A385-006E-CF9C521E3D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122875"/>
            <a:ext cx="4878387" cy="1794938"/>
          </a:xfrm>
        </p:spPr>
      </p:pic>
      <p:pic>
        <p:nvPicPr>
          <p:cNvPr id="10" name="Content Placeholder 9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B0B7CB7A-46DD-FC33-15E4-67C1CB801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60827"/>
            <a:ext cx="4875213" cy="2919033"/>
          </a:xfrm>
        </p:spPr>
      </p:pic>
    </p:spTree>
    <p:extLst>
      <p:ext uri="{BB962C8B-B14F-4D97-AF65-F5344CB8AC3E}">
        <p14:creationId xmlns:p14="http://schemas.microsoft.com/office/powerpoint/2010/main" val="9237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BD682E6D-6B2A-4E23-9DB2-A87CFD5E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2818B62-F7FE-4423-B47F-BEADB95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8D8F34A-2048-4710-885B-6020E3A5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9" name="Rectangle 5">
                <a:extLst>
                  <a:ext uri="{FF2B5EF4-FFF2-40B4-BE49-F238E27FC236}">
                    <a16:creationId xmlns:a16="http://schemas.microsoft.com/office/drawing/2014/main" id="{2BD59528-B946-437E-964B-E07B68C39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E501D201-A6EF-40DD-A904-37280298A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7">
                <a:extLst>
                  <a:ext uri="{FF2B5EF4-FFF2-40B4-BE49-F238E27FC236}">
                    <a16:creationId xmlns:a16="http://schemas.microsoft.com/office/drawing/2014/main" id="{700C9926-C507-4642-A28B-4381982F2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8">
                <a:extLst>
                  <a:ext uri="{FF2B5EF4-FFF2-40B4-BE49-F238E27FC236}">
                    <a16:creationId xmlns:a16="http://schemas.microsoft.com/office/drawing/2014/main" id="{F9C0AC4B-084B-44C7-9BB3-84B1AA7A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765B71B8-526D-4CE9-9B29-380B4A63D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0">
                <a:extLst>
                  <a:ext uri="{FF2B5EF4-FFF2-40B4-BE49-F238E27FC236}">
                    <a16:creationId xmlns:a16="http://schemas.microsoft.com/office/drawing/2014/main" id="{A5E131F6-E6F7-4C93-B2AC-6BEE7210A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36F8025F-A8BE-4215-AD98-F0E163D56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2">
                <a:extLst>
                  <a:ext uri="{FF2B5EF4-FFF2-40B4-BE49-F238E27FC236}">
                    <a16:creationId xmlns:a16="http://schemas.microsoft.com/office/drawing/2014/main" id="{3FEE64BF-FE95-4329-8B60-ADB566F8C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742D24D5-73EA-4F42-A61D-FE001B1A9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4">
                <a:extLst>
                  <a:ext uri="{FF2B5EF4-FFF2-40B4-BE49-F238E27FC236}">
                    <a16:creationId xmlns:a16="http://schemas.microsoft.com/office/drawing/2014/main" id="{DC35DA0C-8EC9-48BE-A38B-B626CD2D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FFD82B19-6C16-4221-83B3-40342C74D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Line 16">
                <a:extLst>
                  <a:ext uri="{FF2B5EF4-FFF2-40B4-BE49-F238E27FC236}">
                    <a16:creationId xmlns:a16="http://schemas.microsoft.com/office/drawing/2014/main" id="{91BC2DD8-6333-4604-A9AD-AF058EBC6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867B3042-26EF-40D4-BB69-1CE99C569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C54FD8EB-2552-4089-A064-A979E29F4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B906D2FC-267D-4E9E-AB79-A3F9F71DD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0414425E-C29B-4586-B8DF-6868ECC2E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Rectangle 21">
                <a:extLst>
                  <a:ext uri="{FF2B5EF4-FFF2-40B4-BE49-F238E27FC236}">
                    <a16:creationId xmlns:a16="http://schemas.microsoft.com/office/drawing/2014/main" id="{CDBE75E0-D1A8-46A2-BEAA-A0291988A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43D2C92D-C4E9-4828-9F80-084603E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3">
                <a:extLst>
                  <a:ext uri="{FF2B5EF4-FFF2-40B4-BE49-F238E27FC236}">
                    <a16:creationId xmlns:a16="http://schemas.microsoft.com/office/drawing/2014/main" id="{746EAB08-DCFC-4A40-99E8-E8E3ED92D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C11CD8F1-C1C6-4E75-AC97-3EDEF9F33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2C0D5227-1C13-4FC8-B5E4-8F31CE08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FCE27CDF-D928-46AC-AA53-9B9D3A2D5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CA2F8135-1DDF-47CC-9187-B929982C5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9F3AE01D-F193-4221-9EFA-B46875265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7808422C-2145-4A5B-BD80-D18FF720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987F6D2E-7C49-41A2-9B29-C6E1A365F1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26F1D2B4-D9F2-4D30-AF5B-E0F0F8B4F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8E1273E-EDE2-4A3A-B711-7C633D6F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B63B0065-EB02-4B15-A2D1-8BF654B8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E57426CB-66F7-4E49-A669-66628242C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13E7D034-6F93-4C3D-B0D4-5C7112065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544587B9-2C96-4F49-9D32-4B9561513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89C0C949-76C7-4C92-9296-CD1C2EF76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7">
                <a:extLst>
                  <a:ext uri="{FF2B5EF4-FFF2-40B4-BE49-F238E27FC236}">
                    <a16:creationId xmlns:a16="http://schemas.microsoft.com/office/drawing/2014/main" id="{88A24927-AAB9-451E-B0A0-A405AA62A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8">
                <a:extLst>
                  <a:ext uri="{FF2B5EF4-FFF2-40B4-BE49-F238E27FC236}">
                    <a16:creationId xmlns:a16="http://schemas.microsoft.com/office/drawing/2014/main" id="{EB081E7B-E0CD-441B-B79D-E93D2AEBD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9">
                <a:extLst>
                  <a:ext uri="{FF2B5EF4-FFF2-40B4-BE49-F238E27FC236}">
                    <a16:creationId xmlns:a16="http://schemas.microsoft.com/office/drawing/2014/main" id="{7D5730F8-66D4-4B1F-B8ED-FF90B6DF2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40">
                <a:extLst>
                  <a:ext uri="{FF2B5EF4-FFF2-40B4-BE49-F238E27FC236}">
                    <a16:creationId xmlns:a16="http://schemas.microsoft.com/office/drawing/2014/main" id="{889A6C05-5677-4961-9C01-68C74E42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41">
                <a:extLst>
                  <a:ext uri="{FF2B5EF4-FFF2-40B4-BE49-F238E27FC236}">
                    <a16:creationId xmlns:a16="http://schemas.microsoft.com/office/drawing/2014/main" id="{8C7CB0DC-7079-4F28-81F7-057DE28E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F11F43-B94F-D7A0-EC63-44D3CF14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SWITCH (MIXER)</a:t>
            </a:r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12">
                <a:extLst>
                  <a:ext uri="{FF2B5EF4-FFF2-40B4-BE49-F238E27FC236}">
                    <a16:creationId xmlns:a16="http://schemas.microsoft.com/office/drawing/2014/main" id="{90451ED4-D491-483E-481D-2E6D1CEDE8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1413" y="2249487"/>
                <a:ext cx="4685530" cy="354171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300" b="1"/>
                  <a:t>COMPONENTS TAKEN:</a:t>
                </a:r>
              </a:p>
              <a:p>
                <a:r>
                  <a:rPr lang="en-US" sz="2300" b="1"/>
                  <a:t>R_bias = 1Megaohm</a:t>
                </a:r>
              </a:p>
              <a:p>
                <a:r>
                  <a:rPr lang="en-US" sz="2300" b="1"/>
                  <a:t>Cc = 10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300" b="1"/>
                  <a:t>F</a:t>
                </a:r>
              </a:p>
              <a:p>
                <a:r>
                  <a:rPr lang="en-US" sz="2300" b="1"/>
                  <a:t>RL = 1 kohm</a:t>
                </a:r>
                <a:endParaRPr lang="en-US" sz="2300"/>
              </a:p>
              <a:p>
                <a:endParaRPr lang="en-US" sz="2300"/>
              </a:p>
            </p:txBody>
          </p:sp>
        </mc:Choice>
        <mc:Fallback xmlns="">
          <p:sp>
            <p:nvSpPr>
              <p:cNvPr id="69" name="Content Placeholder 12">
                <a:extLst>
                  <a:ext uri="{FF2B5EF4-FFF2-40B4-BE49-F238E27FC236}">
                    <a16:creationId xmlns:a16="http://schemas.microsoft.com/office/drawing/2014/main" id="{90451ED4-D491-483E-481D-2E6D1CEDE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1413" y="2249487"/>
                <a:ext cx="4685530" cy="3541714"/>
              </a:xfrm>
              <a:blipFill>
                <a:blip r:embed="rId4"/>
                <a:stretch>
                  <a:fillRect l="-2471" t="-20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41816014-FF21-DAF1-6E36-22CD7CB08B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75" y="743207"/>
            <a:ext cx="2773799" cy="2169978"/>
          </a:xfrm>
          <a:prstGeom prst="rect">
            <a:avLst/>
          </a:prstGeom>
        </p:spPr>
      </p:pic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circuit&#10;&#10;Description automatically generated with low confidence">
            <a:extLst>
              <a:ext uri="{FF2B5EF4-FFF2-40B4-BE49-F238E27FC236}">
                <a16:creationId xmlns:a16="http://schemas.microsoft.com/office/drawing/2014/main" id="{B5DD3091-D9C3-CD23-0FD9-3B782ED85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940192"/>
            <a:ext cx="2364317" cy="1502898"/>
          </a:xfrm>
          <a:prstGeom prst="rect">
            <a:avLst/>
          </a:prstGeom>
        </p:spPr>
      </p:pic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electronic engineering, circuit component, electronics, electronic component&#10;&#10;Description automatically generated">
            <a:extLst>
              <a:ext uri="{FF2B5EF4-FFF2-40B4-BE49-F238E27FC236}">
                <a16:creationId xmlns:a16="http://schemas.microsoft.com/office/drawing/2014/main" id="{86D5500A-BB98-D9FD-2FC5-EFFE5E7BF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4177241"/>
            <a:ext cx="5457202" cy="19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7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8" name="Rectangle 197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95 kHz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20" name="Content Placeholder 19" descr="A picture containing screenshot, text, multimedia software, software&#10;&#10;Description automatically generated">
            <a:extLst>
              <a:ext uri="{FF2B5EF4-FFF2-40B4-BE49-F238E27FC236}">
                <a16:creationId xmlns:a16="http://schemas.microsoft.com/office/drawing/2014/main" id="{34268FE2-D619-1BA6-C345-29761A1BD4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52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22" name="Content Placeholder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345671-1D7D-F04C-5AF4-0E4FED1AE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4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62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413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856394C-53C0-4D24-8A50-73F9D9E1C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810F3A-3D78-4D8C-97FE-8CCCA6A0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6B8ED8-5AB4-49EC-A020-0B738522E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4315C5C7-65AD-4FC7-9508-6FA6AA325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E294A40-EDA7-4077-9FB8-F85D7ADB0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3081163C-DCAA-4BCC-89F4-2774F9E64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AA3261C4-187A-44F2-A07B-1DC4C7C4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A295EF5E-4247-44BB-AD06-CCCEE9110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D9CD0FEF-8773-4279-9AFB-8962F205A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7F6E7F3A-65F4-4E2C-9455-C7648EE9A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51114FF-C5C4-4933-9782-7C54DEE7D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0BBE058D-3556-42E8-9E02-20697EB7F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89E406B-E821-4758-88A4-9BC54B60E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00E47EEB-3296-4F6C-AD83-A730C96B2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DC92F4BD-F7E0-4669-A247-53DCCACCF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1B140FE9-19D4-453C-B91F-3D30BDE13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DE78F8E6-7EEA-45CB-9DB5-BD8387B94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3CC3E798-9A2D-4CB6-BFF6-EC14E504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D1E3124D-06D8-4A74-B24A-69555027A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84F4A75D-6010-4A23-AE60-3D5DCA8B2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814AA457-071B-4E8B-89DB-5E48A165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3CE571C2-C2AF-42EC-8035-483824806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D72BED5-7239-4FF2-9974-1BBE86C4D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3FABD385-112F-4DA4-A2D4-C934B0141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64AE5EDB-B410-4C6E-963F-6B0B6AAF1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4B374591-4775-4266-8791-482F87EE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00F8A02E-573F-4453-96EB-1E53ED2E8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BD63A715-4044-49B7-BAC1-4DCAD2C94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5DA9F5DF-E969-401D-A25F-95D4A9BB8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FBBB8FE7-C5BE-4B6D-9C9E-23301A50B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56458F-27F1-41A1-A887-7D6354BE2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012124B4-3C8F-48BA-818C-0926EBAA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978A4312-6EF0-456A-A027-A749152DA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E56460CD-535C-4E47-AC32-65785916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E451CC5F-6BD4-48F5-9EB4-57970C350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329AE54-1A26-443D-AC63-232131D8F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CECBC766-59F6-4760-AA84-3F55B024E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AC43C975-2B87-41CE-9955-E61F1299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14E5E50F-FE4A-4774-8CD4-936CF2B8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BDE1E59F-80CA-420E-8981-3A7692EEC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54352C-244F-427F-9372-B101B4F74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21A62BD-95EB-4AF4-AA9E-857BD2D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0" name="Rectangle 79">
              <a:extLst>
                <a:ext uri="{FF2B5EF4-FFF2-40B4-BE49-F238E27FC236}">
                  <a16:creationId xmlns:a16="http://schemas.microsoft.com/office/drawing/2014/main" id="{C8C680A7-0B76-4CF3-B2DD-5CB7BBEBA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D8066005-9D79-4736-B041-7C263FC1D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C7A6CE8-72F5-465E-9DA2-1530B56A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62168CF0-934B-4969-91F6-15E09AD23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FF3701A-E2D1-4E68-877E-EF2F64A0E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0365EA9-C8C8-4A03-8E0C-A1C3400DC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CB2E692A-B93A-498E-8A23-9D51B955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2F972A6B-9ACB-4607-9C08-7135499E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2F218816-16CD-49D8-A8EC-862B7B0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F2B3CB74-68F6-4807-A22F-D4B363728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BC211929-BFA8-404E-BF92-C77ED89CC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8C45948-F47F-40A0-89B5-A793B82A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4B74BFD6-EE4E-474E-B7AC-308821A2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E9F51D05-B5FC-4E57-AC85-69F5262AC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672F517-E136-412B-9B3F-02917576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B9A070A8-749D-4596-A097-57DD9E64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D6A778C7-1AE1-4953-ACC6-3BFE60B9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FA6875FB-AA68-4984-99A7-7A65E0731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C1C4097-1EE7-4B19-AA6B-2C28B69CF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F9B166CD-9CB5-419B-A3BE-254AF6A4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E6348D33-7FFD-413B-B174-F5376847A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CBBF55A1-0971-42C1-B85F-F251C118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CE89AD59-7718-443C-BB5D-C66422DE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F1FF3FE-42E8-413B-BB8E-631F94D9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DF0BCBF-0E76-4D8C-B9E2-36DCC82D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8A034CBB-2BD6-42BC-9F6E-51692066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ABC02AF7-C49C-4358-8854-FC4D54EC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433C9D07-E8BD-434D-A3E2-7C196A79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9F8BFB5A-15AB-4F13-AEBA-40DC7345C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9BC40151-FEC5-456E-8539-6026D3C1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57699F-0E93-4388-89FA-CA8194912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22D2A35B-0BB9-41E2-9DB2-A9CB0DD48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EB92B35-938B-458C-AA1E-ABCD0CEF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E5488787-3A71-43FF-9BA9-F103D41B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44A7501-3E48-4861-8358-0C99503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CE944A0-C909-4EA0-8725-0B27137ED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8FAC0EB-C173-40ED-ABF5-A144674E5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D63E657B-4ED7-4D59-A2B2-156C04FB3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FDF71228-8797-4E42-9AE4-2B7BA9143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2CB71E-83E4-44B1-9AAB-1FAD9FA3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F5D052C-EF8A-4426-9E53-D8C104CD5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6AB40DE8-186B-447D-8DB8-D1929128B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5E1E530D-427A-485B-8BF4-922FCE208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27EB75E8-9EA7-44F5-9480-EB805E6E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5739A132-45C4-4804-A9BA-EFDF7C905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0F0600E-540D-4A97-8148-99A704573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91D346C-3F8E-4FF6-AAF9-68BA33983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76A15286-3E6B-4A27-9B70-A4C154B57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978B4DCE-E15C-4438-BA92-331195F95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4339312-9375-4328-A7C1-61825496C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020A589-62DC-453C-85EA-D374570C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07BC8D9A-B76A-479B-ACBD-19EA364FF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E7D8D497-FE3E-4C3C-BE1A-3D45457F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E5B8284-1DFE-4883-AA39-87D9C8A56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132853CE-E771-446A-8122-5F793C33D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2506B45F-E9C0-4E0F-9379-06EC9AC4C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8D91864A-9AA7-45DB-87DE-1127CD7EA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A2DFD19-5C78-6D95-838D-8C93332B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95k</a:t>
            </a:r>
          </a:p>
        </p:txBody>
      </p:sp>
      <p:pic>
        <p:nvPicPr>
          <p:cNvPr id="23" name="Content Placeholder 2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01A745-D272-1B1E-90F5-59EF4C721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2235"/>
          <a:stretch/>
        </p:blipFill>
        <p:spPr>
          <a:xfrm>
            <a:off x="3043878" y="2"/>
            <a:ext cx="3052122" cy="1687512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29" name="Picture 28" descr="A picture containing electronics, cable, electrical wiring, electronic engineering&#10;&#10;Description automatically generated">
            <a:extLst>
              <a:ext uri="{FF2B5EF4-FFF2-40B4-BE49-F238E27FC236}">
                <a16:creationId xmlns:a16="http://schemas.microsoft.com/office/drawing/2014/main" id="{66191153-33CF-6F84-E149-7184F1062F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7" r="3" b="3"/>
          <a:stretch/>
        </p:blipFill>
        <p:spPr>
          <a:xfrm>
            <a:off x="20" y="1"/>
            <a:ext cx="3052102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25" name="Content Placeholder 24" descr="A green sound wav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24C5E13-06CD-676B-4124-3A0C591D36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r="2" b="2"/>
          <a:stretch/>
        </p:blipFill>
        <p:spPr>
          <a:xfrm>
            <a:off x="20" y="3427414"/>
            <a:ext cx="610157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BB3A47D3-87C7-DD2B-1CB5-39C093F9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5352" y="2249487"/>
            <a:ext cx="441373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Lab Experiment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8A0509-6711-4B60-AA9B-76B1394FC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27" name="Picture 2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D16FB96-2E06-C13E-C7A8-7D4923B6A1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r="-4" b="9051"/>
          <a:stretch/>
        </p:blipFill>
        <p:spPr>
          <a:xfrm>
            <a:off x="3043878" y="1689100"/>
            <a:ext cx="3052122" cy="1741486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9BA61B-CD45-469F-9A8C-CE4F7568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122" y="1713707"/>
            <a:ext cx="305409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F84CCD3-BD97-40DA-911B-EDBB5735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7DCEC69-FCC1-4981-BA06-A6FE3B47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</p:spTree>
    <p:extLst>
      <p:ext uri="{BB962C8B-B14F-4D97-AF65-F5344CB8AC3E}">
        <p14:creationId xmlns:p14="http://schemas.microsoft.com/office/powerpoint/2010/main" val="41964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32" name="Group 431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33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4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7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3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5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6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2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5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0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4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5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0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5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6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89" name="Rectangle 488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0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3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4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7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8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9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0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1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2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3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6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6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2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4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5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0CC4E5-87D5-2E3F-88D0-85E7B0EC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98 kHz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4E46A02-4AD0-15DA-A64E-63F82D1A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>
                <a:solidFill>
                  <a:schemeClr val="tx2"/>
                </a:solidFill>
              </a:rPr>
              <a:t>On LTSpice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591D34-7B5A-4865-39BA-7FC246FF9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30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FAD0E3-E295-4323-2312-F4E8949E67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4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53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7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604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516</TotalTime>
  <Words>251</Words>
  <Application>Microsoft Office PowerPoint</Application>
  <PresentationFormat>Widescreen</PresentationFormat>
  <Paragraphs>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Cambria Math</vt:lpstr>
      <vt:lpstr>Tw Cen MT</vt:lpstr>
      <vt:lpstr>Circuit</vt:lpstr>
      <vt:lpstr>QUADRATURE DOWN OSCILLATOR (FINAL-report)</vt:lpstr>
      <vt:lpstr>LOW PASS FILTER components taken: R = 820 Ω  C = 0.1 μF</vt:lpstr>
      <vt:lpstr>AC ANALYSIS</vt:lpstr>
      <vt:lpstr>TRANSIENT ANALYSIS</vt:lpstr>
      <vt:lpstr>CIRCUIT IN LAB</vt:lpstr>
      <vt:lpstr>SWITCH (MIXER)</vt:lpstr>
      <vt:lpstr>95 kHz</vt:lpstr>
      <vt:lpstr>95k</vt:lpstr>
      <vt:lpstr>98 kHz</vt:lpstr>
      <vt:lpstr>98k</vt:lpstr>
      <vt:lpstr>99 k  Hz</vt:lpstr>
      <vt:lpstr>99k</vt:lpstr>
      <vt:lpstr>101 kHz</vt:lpstr>
      <vt:lpstr>101k</vt:lpstr>
      <vt:lpstr>102 kHz</vt:lpstr>
      <vt:lpstr>102k</vt:lpstr>
      <vt:lpstr>105 kHz</vt:lpstr>
      <vt:lpstr>105k</vt:lpstr>
      <vt:lpstr>Quadrature oscillator design: using reference from research papers file:///C:/Users/3008h/Desktop/SEMESTER_2/Analog%20electronic%20circuits/Project/2_TI_opamp_osc.pdf file:///C:/Users/3008h/Desktop/SEMESTER_2/Analog%20electronic%20circuits/Project/1_Direct-conversion_radio_transceivers_for_digital_communications.pdf components taken: R1=R2=R3 = 22 kΩ  C1=C2=C3 = 29 μF C4=C5 =10pF R4=R5= 10MΩ </vt:lpstr>
      <vt:lpstr>LTSPICE SIMULATIONS</vt:lpstr>
      <vt:lpstr>PHASE DIFFERENCE CLACULATION</vt:lpstr>
      <vt:lpstr>FFT PLOTS OF COSINE AND SINE WAVE</vt:lpstr>
      <vt:lpstr>OBSERVATION OF OSCILLATOR</vt:lpstr>
      <vt:lpstr>OSCILLATOR CIRCUIT</vt:lpstr>
      <vt:lpstr>COMBINED CIRCUIT</vt:lpstr>
      <vt:lpstr>EXPERIMENTAL MODEL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Capacitance Meter</dc:title>
  <dc:creator>meemansaa2@outlook.com</dc:creator>
  <cp:lastModifiedBy>Himani Sharma</cp:lastModifiedBy>
  <cp:revision>19</cp:revision>
  <dcterms:created xsi:type="dcterms:W3CDTF">2023-01-22T13:31:00Z</dcterms:created>
  <dcterms:modified xsi:type="dcterms:W3CDTF">2023-06-22T05:45:54Z</dcterms:modified>
</cp:coreProperties>
</file>